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0" r:id="rId1"/>
    <p:sldMasterId id="2147483717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26"/>
      <p:bold r:id="rId27"/>
      <p:italic r:id="rId28"/>
      <p:boldItalic r:id="rId29"/>
    </p:embeddedFont>
    <p:embeddedFont>
      <p:font typeface="Franklin Gothic Heavy" panose="020B0903020102020204" pitchFamily="34" charset="0"/>
      <p:regular r:id="rId30"/>
      <p:italic r:id="rId31"/>
    </p:embeddedFont>
    <p:embeddedFont>
      <p:font typeface="Passion One" panose="020B0604020202020204" charset="0"/>
      <p:regular r:id="rId32"/>
      <p:bold r:id="rId33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242"/>
    <a:srgbClr val="7B886B"/>
    <a:srgbClr val="A595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5E570B-DDC2-48F7-8DF4-44704F671C8F}" v="9382" dt="2024-03-13T11:14:22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2" autoAdjust="0"/>
  </p:normalViewPr>
  <p:slideViewPr>
    <p:cSldViewPr snapToGrid="0"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562722-C0B9-47CF-8610-958EA40F1D50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i-FI"/>
        </a:p>
      </dgm:t>
    </dgm:pt>
    <dgm:pt modelId="{C4E94C58-B48A-4B57-8370-7379781BA67F}">
      <dgm:prSet phldrT="[Teksti]"/>
      <dgm:spPr/>
      <dgm:t>
        <a:bodyPr/>
        <a:lstStyle/>
        <a:p>
          <a:r>
            <a:rPr lang="fi-FI"/>
            <a:t>Yksilö</a:t>
          </a:r>
        </a:p>
      </dgm:t>
      <dgm:extLst>
        <a:ext uri="{E40237B7-FDA0-4F09-8148-C483321AD2D9}">
          <dgm14:cNvPr xmlns:dgm14="http://schemas.microsoft.com/office/drawing/2010/diagram" id="0" name="" descr="Ekologian tasot pienimmästä suurimpaan: Yksilö"/>
        </a:ext>
      </dgm:extLst>
    </dgm:pt>
    <dgm:pt modelId="{AF4BE482-C644-48BA-A9F0-FA22614D1E9B}" type="parTrans" cxnId="{70810485-5A39-4B0A-B8DE-F49DE9FFB06D}">
      <dgm:prSet/>
      <dgm:spPr/>
      <dgm:t>
        <a:bodyPr/>
        <a:lstStyle/>
        <a:p>
          <a:endParaRPr lang="fi-FI"/>
        </a:p>
      </dgm:t>
    </dgm:pt>
    <dgm:pt modelId="{EA96A9F0-E036-44F7-BA40-F04FD1A1CA86}" type="sibTrans" cxnId="{70810485-5A39-4B0A-B8DE-F49DE9FFB06D}">
      <dgm:prSet/>
      <dgm:spPr/>
      <dgm:t>
        <a:bodyPr/>
        <a:lstStyle/>
        <a:p>
          <a:endParaRPr lang="fi-FI"/>
        </a:p>
      </dgm:t>
    </dgm:pt>
    <dgm:pt modelId="{CC79F4C2-6EE5-4DD7-97F6-E687AC35F01C}">
      <dgm:prSet phldrT="[Teksti]"/>
      <dgm:spPr/>
      <dgm:t>
        <a:bodyPr/>
        <a:lstStyle/>
        <a:p>
          <a:r>
            <a:rPr lang="fi-FI" dirty="0"/>
            <a:t>Populaatio</a:t>
          </a:r>
        </a:p>
      </dgm:t>
      <dgm:extLst>
        <a:ext uri="{E40237B7-FDA0-4F09-8148-C483321AD2D9}">
          <dgm14:cNvPr xmlns:dgm14="http://schemas.microsoft.com/office/drawing/2010/diagram" id="0" name="" descr="Populaatio"/>
        </a:ext>
      </dgm:extLst>
    </dgm:pt>
    <dgm:pt modelId="{58E30795-89BD-4DA6-9EE8-DDA0E809E070}" type="parTrans" cxnId="{BF1E3244-30BD-47A4-A3A2-2CBE9915E4ED}">
      <dgm:prSet/>
      <dgm:spPr/>
      <dgm:t>
        <a:bodyPr/>
        <a:lstStyle/>
        <a:p>
          <a:endParaRPr lang="fi-FI"/>
        </a:p>
      </dgm:t>
    </dgm:pt>
    <dgm:pt modelId="{F28F7E14-6B39-44F3-800E-E3A981AE4129}" type="sibTrans" cxnId="{BF1E3244-30BD-47A4-A3A2-2CBE9915E4ED}">
      <dgm:prSet/>
      <dgm:spPr/>
      <dgm:t>
        <a:bodyPr/>
        <a:lstStyle/>
        <a:p>
          <a:endParaRPr lang="fi-FI"/>
        </a:p>
      </dgm:t>
    </dgm:pt>
    <dgm:pt modelId="{BD0E1BF8-D6CA-423E-AC59-EF42AB464505}">
      <dgm:prSet phldrT="[Teksti]"/>
      <dgm:spPr/>
      <dgm:t>
        <a:bodyPr/>
        <a:lstStyle/>
        <a:p>
          <a:r>
            <a:rPr lang="fi-FI" dirty="0"/>
            <a:t>Eliöyhteisö</a:t>
          </a:r>
        </a:p>
      </dgm:t>
      <dgm:extLst>
        <a:ext uri="{E40237B7-FDA0-4F09-8148-C483321AD2D9}">
          <dgm14:cNvPr xmlns:dgm14="http://schemas.microsoft.com/office/drawing/2010/diagram" id="0" name="" descr="Eliöyhteisö"/>
        </a:ext>
      </dgm:extLst>
    </dgm:pt>
    <dgm:pt modelId="{BEEEB489-2393-486B-BCB4-8E0520DF45C4}" type="parTrans" cxnId="{F48D477A-AED3-412A-88F3-7FC106D7C7A6}">
      <dgm:prSet/>
      <dgm:spPr/>
      <dgm:t>
        <a:bodyPr/>
        <a:lstStyle/>
        <a:p>
          <a:endParaRPr lang="fi-FI"/>
        </a:p>
      </dgm:t>
    </dgm:pt>
    <dgm:pt modelId="{F8968C04-8AF5-4702-84BB-DCF9C18920EB}" type="sibTrans" cxnId="{F48D477A-AED3-412A-88F3-7FC106D7C7A6}">
      <dgm:prSet/>
      <dgm:spPr/>
      <dgm:t>
        <a:bodyPr/>
        <a:lstStyle/>
        <a:p>
          <a:endParaRPr lang="fi-FI"/>
        </a:p>
      </dgm:t>
    </dgm:pt>
    <dgm:pt modelId="{BA46A857-4C68-4F98-8C27-A2717880959C}">
      <dgm:prSet phldrT="[Teksti]"/>
      <dgm:spPr/>
      <dgm:t>
        <a:bodyPr/>
        <a:lstStyle/>
        <a:p>
          <a:r>
            <a:rPr lang="fi-FI" dirty="0"/>
            <a:t>Ekosysteemi</a:t>
          </a:r>
        </a:p>
      </dgm:t>
      <dgm:extLst>
        <a:ext uri="{E40237B7-FDA0-4F09-8148-C483321AD2D9}">
          <dgm14:cNvPr xmlns:dgm14="http://schemas.microsoft.com/office/drawing/2010/diagram" id="0" name="" descr="Ekosysteemi"/>
        </a:ext>
      </dgm:extLst>
    </dgm:pt>
    <dgm:pt modelId="{402D00B2-100C-4F7D-A992-1EE532208077}" type="parTrans" cxnId="{9D82C247-F8E2-46F5-9906-1C249E1886B5}">
      <dgm:prSet/>
      <dgm:spPr/>
      <dgm:t>
        <a:bodyPr/>
        <a:lstStyle/>
        <a:p>
          <a:endParaRPr lang="fi-FI"/>
        </a:p>
      </dgm:t>
    </dgm:pt>
    <dgm:pt modelId="{97105F68-C13D-4C69-9883-E4DD9330139D}" type="sibTrans" cxnId="{9D82C247-F8E2-46F5-9906-1C249E1886B5}">
      <dgm:prSet/>
      <dgm:spPr/>
      <dgm:t>
        <a:bodyPr/>
        <a:lstStyle/>
        <a:p>
          <a:endParaRPr lang="fi-FI"/>
        </a:p>
      </dgm:t>
    </dgm:pt>
    <dgm:pt modelId="{3C4A8E4F-813C-45CF-B174-272D712EB694}" type="pres">
      <dgm:prSet presAssocID="{C8562722-C0B9-47CF-8610-958EA40F1D50}" presName="outerComposite" presStyleCnt="0">
        <dgm:presLayoutVars>
          <dgm:chMax val="5"/>
          <dgm:dir/>
          <dgm:resizeHandles val="exact"/>
        </dgm:presLayoutVars>
      </dgm:prSet>
      <dgm:spPr/>
    </dgm:pt>
    <dgm:pt modelId="{DAF3C655-66D1-435B-9A12-B0E9962BF8BE}" type="pres">
      <dgm:prSet presAssocID="{C8562722-C0B9-47CF-8610-958EA40F1D50}" presName="dummyMaxCanvas" presStyleCnt="0">
        <dgm:presLayoutVars/>
      </dgm:prSet>
      <dgm:spPr/>
    </dgm:pt>
    <dgm:pt modelId="{723C0484-D84D-4A32-9B8B-BC9B46082CE6}" type="pres">
      <dgm:prSet presAssocID="{C8562722-C0B9-47CF-8610-958EA40F1D50}" presName="FourNodes_1" presStyleLbl="node1" presStyleIdx="0" presStyleCnt="4" custLinFactNeighborX="2410" custLinFactNeighborY="2109">
        <dgm:presLayoutVars>
          <dgm:bulletEnabled val="1"/>
        </dgm:presLayoutVars>
      </dgm:prSet>
      <dgm:spPr/>
    </dgm:pt>
    <dgm:pt modelId="{B281CFBA-A0D5-4E45-918E-529F63BAADA2}" type="pres">
      <dgm:prSet presAssocID="{C8562722-C0B9-47CF-8610-958EA40F1D50}" presName="FourNodes_2" presStyleLbl="node1" presStyleIdx="1" presStyleCnt="4">
        <dgm:presLayoutVars>
          <dgm:bulletEnabled val="1"/>
        </dgm:presLayoutVars>
      </dgm:prSet>
      <dgm:spPr/>
    </dgm:pt>
    <dgm:pt modelId="{B02278CB-2420-4E98-9EC1-D774066F025B}" type="pres">
      <dgm:prSet presAssocID="{C8562722-C0B9-47CF-8610-958EA40F1D50}" presName="FourNodes_3" presStyleLbl="node1" presStyleIdx="2" presStyleCnt="4">
        <dgm:presLayoutVars>
          <dgm:bulletEnabled val="1"/>
        </dgm:presLayoutVars>
      </dgm:prSet>
      <dgm:spPr/>
    </dgm:pt>
    <dgm:pt modelId="{3BD53C72-CE32-43D7-8C52-F68CDAEDA5A5}" type="pres">
      <dgm:prSet presAssocID="{C8562722-C0B9-47CF-8610-958EA40F1D50}" presName="FourNodes_4" presStyleLbl="node1" presStyleIdx="3" presStyleCnt="4">
        <dgm:presLayoutVars>
          <dgm:bulletEnabled val="1"/>
        </dgm:presLayoutVars>
      </dgm:prSet>
      <dgm:spPr/>
    </dgm:pt>
    <dgm:pt modelId="{77618CD2-4437-42F5-ACBE-9B463B24DD33}" type="pres">
      <dgm:prSet presAssocID="{C8562722-C0B9-47CF-8610-958EA40F1D50}" presName="FourConn_1-2" presStyleLbl="fgAccFollowNode1" presStyleIdx="0" presStyleCnt="3">
        <dgm:presLayoutVars>
          <dgm:bulletEnabled val="1"/>
        </dgm:presLayoutVars>
      </dgm:prSet>
      <dgm:spPr/>
    </dgm:pt>
    <dgm:pt modelId="{878C251D-E9F3-4147-8566-0876F8F54021}" type="pres">
      <dgm:prSet presAssocID="{C8562722-C0B9-47CF-8610-958EA40F1D50}" presName="FourConn_2-3" presStyleLbl="fgAccFollowNode1" presStyleIdx="1" presStyleCnt="3">
        <dgm:presLayoutVars>
          <dgm:bulletEnabled val="1"/>
        </dgm:presLayoutVars>
      </dgm:prSet>
      <dgm:spPr/>
    </dgm:pt>
    <dgm:pt modelId="{45507C60-67EA-4E2D-A94C-E99F5D54DE22}" type="pres">
      <dgm:prSet presAssocID="{C8562722-C0B9-47CF-8610-958EA40F1D50}" presName="FourConn_3-4" presStyleLbl="fgAccFollowNode1" presStyleIdx="2" presStyleCnt="3">
        <dgm:presLayoutVars>
          <dgm:bulletEnabled val="1"/>
        </dgm:presLayoutVars>
      </dgm:prSet>
      <dgm:spPr/>
    </dgm:pt>
    <dgm:pt modelId="{8843FC0E-A6CC-4E2D-B8EF-967EF859D9B8}" type="pres">
      <dgm:prSet presAssocID="{C8562722-C0B9-47CF-8610-958EA40F1D50}" presName="FourNodes_1_text" presStyleLbl="node1" presStyleIdx="3" presStyleCnt="4">
        <dgm:presLayoutVars>
          <dgm:bulletEnabled val="1"/>
        </dgm:presLayoutVars>
      </dgm:prSet>
      <dgm:spPr/>
    </dgm:pt>
    <dgm:pt modelId="{740CB90E-5F7D-4205-9245-1E86BFCB1840}" type="pres">
      <dgm:prSet presAssocID="{C8562722-C0B9-47CF-8610-958EA40F1D50}" presName="FourNodes_2_text" presStyleLbl="node1" presStyleIdx="3" presStyleCnt="4">
        <dgm:presLayoutVars>
          <dgm:bulletEnabled val="1"/>
        </dgm:presLayoutVars>
      </dgm:prSet>
      <dgm:spPr/>
    </dgm:pt>
    <dgm:pt modelId="{B01BD564-300F-4B42-8ED2-EAE3FCCCE4F5}" type="pres">
      <dgm:prSet presAssocID="{C8562722-C0B9-47CF-8610-958EA40F1D50}" presName="FourNodes_3_text" presStyleLbl="node1" presStyleIdx="3" presStyleCnt="4">
        <dgm:presLayoutVars>
          <dgm:bulletEnabled val="1"/>
        </dgm:presLayoutVars>
      </dgm:prSet>
      <dgm:spPr/>
    </dgm:pt>
    <dgm:pt modelId="{A49AE617-AE8F-44D4-9E29-5E89FF793850}" type="pres">
      <dgm:prSet presAssocID="{C8562722-C0B9-47CF-8610-958EA40F1D5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2E490C06-DD5D-46E7-8C41-4FE1FAEDCA4A}" type="presOf" srcId="{C4E94C58-B48A-4B57-8370-7379781BA67F}" destId="{723C0484-D84D-4A32-9B8B-BC9B46082CE6}" srcOrd="0" destOrd="0" presId="urn:microsoft.com/office/officeart/2005/8/layout/vProcess5"/>
    <dgm:cxn modelId="{AB095231-6C87-4A6A-8A62-39D5412B427D}" type="presOf" srcId="{BA46A857-4C68-4F98-8C27-A2717880959C}" destId="{3BD53C72-CE32-43D7-8C52-F68CDAEDA5A5}" srcOrd="0" destOrd="0" presId="urn:microsoft.com/office/officeart/2005/8/layout/vProcess5"/>
    <dgm:cxn modelId="{0D68FA40-44A0-43E9-A1D9-2DE19D8FB1E2}" type="presOf" srcId="{EA96A9F0-E036-44F7-BA40-F04FD1A1CA86}" destId="{77618CD2-4437-42F5-ACBE-9B463B24DD33}" srcOrd="0" destOrd="0" presId="urn:microsoft.com/office/officeart/2005/8/layout/vProcess5"/>
    <dgm:cxn modelId="{BF1E3244-30BD-47A4-A3A2-2CBE9915E4ED}" srcId="{C8562722-C0B9-47CF-8610-958EA40F1D50}" destId="{CC79F4C2-6EE5-4DD7-97F6-E687AC35F01C}" srcOrd="1" destOrd="0" parTransId="{58E30795-89BD-4DA6-9EE8-DDA0E809E070}" sibTransId="{F28F7E14-6B39-44F3-800E-E3A981AE4129}"/>
    <dgm:cxn modelId="{9D82C247-F8E2-46F5-9906-1C249E1886B5}" srcId="{C8562722-C0B9-47CF-8610-958EA40F1D50}" destId="{BA46A857-4C68-4F98-8C27-A2717880959C}" srcOrd="3" destOrd="0" parTransId="{402D00B2-100C-4F7D-A992-1EE532208077}" sibTransId="{97105F68-C13D-4C69-9883-E4DD9330139D}"/>
    <dgm:cxn modelId="{0E8EA76E-EF7B-4A5E-A2B6-3D52754ED491}" type="presOf" srcId="{C8562722-C0B9-47CF-8610-958EA40F1D50}" destId="{3C4A8E4F-813C-45CF-B174-272D712EB694}" srcOrd="0" destOrd="0" presId="urn:microsoft.com/office/officeart/2005/8/layout/vProcess5"/>
    <dgm:cxn modelId="{F48D477A-AED3-412A-88F3-7FC106D7C7A6}" srcId="{C8562722-C0B9-47CF-8610-958EA40F1D50}" destId="{BD0E1BF8-D6CA-423E-AC59-EF42AB464505}" srcOrd="2" destOrd="0" parTransId="{BEEEB489-2393-486B-BCB4-8E0520DF45C4}" sibTransId="{F8968C04-8AF5-4702-84BB-DCF9C18920EB}"/>
    <dgm:cxn modelId="{ADB68F7D-A248-4458-BCA7-D4A330EF31C6}" type="presOf" srcId="{BA46A857-4C68-4F98-8C27-A2717880959C}" destId="{A49AE617-AE8F-44D4-9E29-5E89FF793850}" srcOrd="1" destOrd="0" presId="urn:microsoft.com/office/officeart/2005/8/layout/vProcess5"/>
    <dgm:cxn modelId="{70810485-5A39-4B0A-B8DE-F49DE9FFB06D}" srcId="{C8562722-C0B9-47CF-8610-958EA40F1D50}" destId="{C4E94C58-B48A-4B57-8370-7379781BA67F}" srcOrd="0" destOrd="0" parTransId="{AF4BE482-C644-48BA-A9F0-FA22614D1E9B}" sibTransId="{EA96A9F0-E036-44F7-BA40-F04FD1A1CA86}"/>
    <dgm:cxn modelId="{99AA6985-1D14-4376-9C23-AF937024C441}" type="presOf" srcId="{BD0E1BF8-D6CA-423E-AC59-EF42AB464505}" destId="{B01BD564-300F-4B42-8ED2-EAE3FCCCE4F5}" srcOrd="1" destOrd="0" presId="urn:microsoft.com/office/officeart/2005/8/layout/vProcess5"/>
    <dgm:cxn modelId="{80E5439F-EEEA-4292-A5C0-565963D40CC3}" type="presOf" srcId="{CC79F4C2-6EE5-4DD7-97F6-E687AC35F01C}" destId="{B281CFBA-A0D5-4E45-918E-529F63BAADA2}" srcOrd="0" destOrd="0" presId="urn:microsoft.com/office/officeart/2005/8/layout/vProcess5"/>
    <dgm:cxn modelId="{A3868FA3-1C1C-4D55-897A-85813AAAA83D}" type="presOf" srcId="{F28F7E14-6B39-44F3-800E-E3A981AE4129}" destId="{878C251D-E9F3-4147-8566-0876F8F54021}" srcOrd="0" destOrd="0" presId="urn:microsoft.com/office/officeart/2005/8/layout/vProcess5"/>
    <dgm:cxn modelId="{840E92AA-7C65-45DD-95F4-D4C61C59E2BA}" type="presOf" srcId="{C4E94C58-B48A-4B57-8370-7379781BA67F}" destId="{8843FC0E-A6CC-4E2D-B8EF-967EF859D9B8}" srcOrd="1" destOrd="0" presId="urn:microsoft.com/office/officeart/2005/8/layout/vProcess5"/>
    <dgm:cxn modelId="{274AB9D7-3826-4A52-B25D-56CC1DB67F22}" type="presOf" srcId="{CC79F4C2-6EE5-4DD7-97F6-E687AC35F01C}" destId="{740CB90E-5F7D-4205-9245-1E86BFCB1840}" srcOrd="1" destOrd="0" presId="urn:microsoft.com/office/officeart/2005/8/layout/vProcess5"/>
    <dgm:cxn modelId="{EE3F54F7-5913-4AE3-89FB-E10236E56BC5}" type="presOf" srcId="{BD0E1BF8-D6CA-423E-AC59-EF42AB464505}" destId="{B02278CB-2420-4E98-9EC1-D774066F025B}" srcOrd="0" destOrd="0" presId="urn:microsoft.com/office/officeart/2005/8/layout/vProcess5"/>
    <dgm:cxn modelId="{4ED1D3F7-9D9D-475C-9FC3-AE70219D2161}" type="presOf" srcId="{F8968C04-8AF5-4702-84BB-DCF9C18920EB}" destId="{45507C60-67EA-4E2D-A94C-E99F5D54DE22}" srcOrd="0" destOrd="0" presId="urn:microsoft.com/office/officeart/2005/8/layout/vProcess5"/>
    <dgm:cxn modelId="{397264C3-0C30-4133-8E90-F50BEC407B7C}" type="presParOf" srcId="{3C4A8E4F-813C-45CF-B174-272D712EB694}" destId="{DAF3C655-66D1-435B-9A12-B0E9962BF8BE}" srcOrd="0" destOrd="0" presId="urn:microsoft.com/office/officeart/2005/8/layout/vProcess5"/>
    <dgm:cxn modelId="{EC04DB60-E900-4F82-B943-6D4381E521D4}" type="presParOf" srcId="{3C4A8E4F-813C-45CF-B174-272D712EB694}" destId="{723C0484-D84D-4A32-9B8B-BC9B46082CE6}" srcOrd="1" destOrd="0" presId="urn:microsoft.com/office/officeart/2005/8/layout/vProcess5"/>
    <dgm:cxn modelId="{046D518D-38FD-4A46-822F-C1D88C6450EB}" type="presParOf" srcId="{3C4A8E4F-813C-45CF-B174-272D712EB694}" destId="{B281CFBA-A0D5-4E45-918E-529F63BAADA2}" srcOrd="2" destOrd="0" presId="urn:microsoft.com/office/officeart/2005/8/layout/vProcess5"/>
    <dgm:cxn modelId="{5EB04A54-4B4F-4F7F-AEB5-1EEED5852BF4}" type="presParOf" srcId="{3C4A8E4F-813C-45CF-B174-272D712EB694}" destId="{B02278CB-2420-4E98-9EC1-D774066F025B}" srcOrd="3" destOrd="0" presId="urn:microsoft.com/office/officeart/2005/8/layout/vProcess5"/>
    <dgm:cxn modelId="{516B3261-8C0A-4E00-A056-104D83060144}" type="presParOf" srcId="{3C4A8E4F-813C-45CF-B174-272D712EB694}" destId="{3BD53C72-CE32-43D7-8C52-F68CDAEDA5A5}" srcOrd="4" destOrd="0" presId="urn:microsoft.com/office/officeart/2005/8/layout/vProcess5"/>
    <dgm:cxn modelId="{4C39F7FF-566E-498F-9FDC-98888BB64F63}" type="presParOf" srcId="{3C4A8E4F-813C-45CF-B174-272D712EB694}" destId="{77618CD2-4437-42F5-ACBE-9B463B24DD33}" srcOrd="5" destOrd="0" presId="urn:microsoft.com/office/officeart/2005/8/layout/vProcess5"/>
    <dgm:cxn modelId="{66912B8E-A029-458F-898E-F8633AE14762}" type="presParOf" srcId="{3C4A8E4F-813C-45CF-B174-272D712EB694}" destId="{878C251D-E9F3-4147-8566-0876F8F54021}" srcOrd="6" destOrd="0" presId="urn:microsoft.com/office/officeart/2005/8/layout/vProcess5"/>
    <dgm:cxn modelId="{87EA34CD-6E03-42DF-B727-82D52AEE0AAC}" type="presParOf" srcId="{3C4A8E4F-813C-45CF-B174-272D712EB694}" destId="{45507C60-67EA-4E2D-A94C-E99F5D54DE22}" srcOrd="7" destOrd="0" presId="urn:microsoft.com/office/officeart/2005/8/layout/vProcess5"/>
    <dgm:cxn modelId="{81916379-1632-4BFB-B809-B0B75FD4317E}" type="presParOf" srcId="{3C4A8E4F-813C-45CF-B174-272D712EB694}" destId="{8843FC0E-A6CC-4E2D-B8EF-967EF859D9B8}" srcOrd="8" destOrd="0" presId="urn:microsoft.com/office/officeart/2005/8/layout/vProcess5"/>
    <dgm:cxn modelId="{100A1116-06DE-4306-AD91-C769B54BA9C3}" type="presParOf" srcId="{3C4A8E4F-813C-45CF-B174-272D712EB694}" destId="{740CB90E-5F7D-4205-9245-1E86BFCB1840}" srcOrd="9" destOrd="0" presId="urn:microsoft.com/office/officeart/2005/8/layout/vProcess5"/>
    <dgm:cxn modelId="{9B7008E1-979D-4A1C-A069-9E349F6EBFE1}" type="presParOf" srcId="{3C4A8E4F-813C-45CF-B174-272D712EB694}" destId="{B01BD564-300F-4B42-8ED2-EAE3FCCCE4F5}" srcOrd="10" destOrd="0" presId="urn:microsoft.com/office/officeart/2005/8/layout/vProcess5"/>
    <dgm:cxn modelId="{436073EF-E1F4-4A98-9ADA-1479C9F83E75}" type="presParOf" srcId="{3C4A8E4F-813C-45CF-B174-272D712EB694}" destId="{A49AE617-AE8F-44D4-9E29-5E89FF79385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562722-C0B9-47CF-8610-958EA40F1D50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i-FI"/>
        </a:p>
      </dgm:t>
    </dgm:pt>
    <dgm:pt modelId="{C4E94C58-B48A-4B57-8370-7379781BA67F}">
      <dgm:prSet phldrT="[Teksti]"/>
      <dgm:spPr/>
      <dgm:t>
        <a:bodyPr/>
        <a:lstStyle/>
        <a:p>
          <a:r>
            <a:rPr lang="fi-FI" dirty="0"/>
            <a:t>Yksilö</a:t>
          </a:r>
        </a:p>
      </dgm:t>
      <dgm:extLst>
        <a:ext uri="{E40237B7-FDA0-4F09-8148-C483321AD2D9}">
          <dgm14:cNvPr xmlns:dgm14="http://schemas.microsoft.com/office/drawing/2010/diagram" id="0" name="" descr="Ekologian tasot pienimmästä suurimpaan: Yksilö"/>
        </a:ext>
      </dgm:extLst>
    </dgm:pt>
    <dgm:pt modelId="{AF4BE482-C644-48BA-A9F0-FA22614D1E9B}" type="parTrans" cxnId="{70810485-5A39-4B0A-B8DE-F49DE9FFB06D}">
      <dgm:prSet/>
      <dgm:spPr/>
      <dgm:t>
        <a:bodyPr/>
        <a:lstStyle/>
        <a:p>
          <a:endParaRPr lang="fi-FI"/>
        </a:p>
      </dgm:t>
    </dgm:pt>
    <dgm:pt modelId="{EA96A9F0-E036-44F7-BA40-F04FD1A1CA86}" type="sibTrans" cxnId="{70810485-5A39-4B0A-B8DE-F49DE9FFB06D}">
      <dgm:prSet/>
      <dgm:spPr/>
      <dgm:t>
        <a:bodyPr/>
        <a:lstStyle/>
        <a:p>
          <a:endParaRPr lang="fi-FI"/>
        </a:p>
      </dgm:t>
    </dgm:pt>
    <dgm:pt modelId="{CC79F4C2-6EE5-4DD7-97F6-E687AC35F01C}">
      <dgm:prSet phldrT="[Teksti]"/>
      <dgm:spPr/>
      <dgm:t>
        <a:bodyPr/>
        <a:lstStyle/>
        <a:p>
          <a:r>
            <a:rPr lang="fi-FI" dirty="0"/>
            <a:t>Populaatio</a:t>
          </a:r>
        </a:p>
      </dgm:t>
      <dgm:extLst>
        <a:ext uri="{E40237B7-FDA0-4F09-8148-C483321AD2D9}">
          <dgm14:cNvPr xmlns:dgm14="http://schemas.microsoft.com/office/drawing/2010/diagram" id="0" name="" descr="Populaatio"/>
        </a:ext>
      </dgm:extLst>
    </dgm:pt>
    <dgm:pt modelId="{58E30795-89BD-4DA6-9EE8-DDA0E809E070}" type="parTrans" cxnId="{BF1E3244-30BD-47A4-A3A2-2CBE9915E4ED}">
      <dgm:prSet/>
      <dgm:spPr/>
      <dgm:t>
        <a:bodyPr/>
        <a:lstStyle/>
        <a:p>
          <a:endParaRPr lang="fi-FI"/>
        </a:p>
      </dgm:t>
    </dgm:pt>
    <dgm:pt modelId="{F28F7E14-6B39-44F3-800E-E3A981AE4129}" type="sibTrans" cxnId="{BF1E3244-30BD-47A4-A3A2-2CBE9915E4ED}">
      <dgm:prSet/>
      <dgm:spPr/>
      <dgm:t>
        <a:bodyPr/>
        <a:lstStyle/>
        <a:p>
          <a:endParaRPr lang="fi-FI"/>
        </a:p>
      </dgm:t>
    </dgm:pt>
    <dgm:pt modelId="{BD0E1BF8-D6CA-423E-AC59-EF42AB464505}">
      <dgm:prSet phldrT="[Teksti]"/>
      <dgm:spPr/>
      <dgm:t>
        <a:bodyPr/>
        <a:lstStyle/>
        <a:p>
          <a:r>
            <a:rPr lang="fi-FI"/>
            <a:t>Eliöyhteisö</a:t>
          </a:r>
        </a:p>
      </dgm:t>
      <dgm:extLst>
        <a:ext uri="{E40237B7-FDA0-4F09-8148-C483321AD2D9}">
          <dgm14:cNvPr xmlns:dgm14="http://schemas.microsoft.com/office/drawing/2010/diagram" id="0" name="" descr="Eliöyhteisö"/>
        </a:ext>
      </dgm:extLst>
    </dgm:pt>
    <dgm:pt modelId="{BEEEB489-2393-486B-BCB4-8E0520DF45C4}" type="parTrans" cxnId="{F48D477A-AED3-412A-88F3-7FC106D7C7A6}">
      <dgm:prSet/>
      <dgm:spPr/>
      <dgm:t>
        <a:bodyPr/>
        <a:lstStyle/>
        <a:p>
          <a:endParaRPr lang="fi-FI"/>
        </a:p>
      </dgm:t>
    </dgm:pt>
    <dgm:pt modelId="{F8968C04-8AF5-4702-84BB-DCF9C18920EB}" type="sibTrans" cxnId="{F48D477A-AED3-412A-88F3-7FC106D7C7A6}">
      <dgm:prSet/>
      <dgm:spPr/>
      <dgm:t>
        <a:bodyPr/>
        <a:lstStyle/>
        <a:p>
          <a:endParaRPr lang="fi-FI"/>
        </a:p>
      </dgm:t>
    </dgm:pt>
    <dgm:pt modelId="{BA46A857-4C68-4F98-8C27-A2717880959C}">
      <dgm:prSet phldrT="[Teksti]"/>
      <dgm:spPr/>
      <dgm:t>
        <a:bodyPr/>
        <a:lstStyle/>
        <a:p>
          <a:r>
            <a:rPr lang="fi-FI" dirty="0"/>
            <a:t>Ekosysteemi</a:t>
          </a:r>
        </a:p>
      </dgm:t>
      <dgm:extLst>
        <a:ext uri="{E40237B7-FDA0-4F09-8148-C483321AD2D9}">
          <dgm14:cNvPr xmlns:dgm14="http://schemas.microsoft.com/office/drawing/2010/diagram" id="0" name="" descr="Ekosysteemi"/>
        </a:ext>
      </dgm:extLst>
    </dgm:pt>
    <dgm:pt modelId="{402D00B2-100C-4F7D-A992-1EE532208077}" type="parTrans" cxnId="{9D82C247-F8E2-46F5-9906-1C249E1886B5}">
      <dgm:prSet/>
      <dgm:spPr/>
      <dgm:t>
        <a:bodyPr/>
        <a:lstStyle/>
        <a:p>
          <a:endParaRPr lang="fi-FI"/>
        </a:p>
      </dgm:t>
    </dgm:pt>
    <dgm:pt modelId="{97105F68-C13D-4C69-9883-E4DD9330139D}" type="sibTrans" cxnId="{9D82C247-F8E2-46F5-9906-1C249E1886B5}">
      <dgm:prSet/>
      <dgm:spPr/>
      <dgm:t>
        <a:bodyPr/>
        <a:lstStyle/>
        <a:p>
          <a:endParaRPr lang="fi-FI"/>
        </a:p>
      </dgm:t>
    </dgm:pt>
    <dgm:pt modelId="{3C4A8E4F-813C-45CF-B174-272D712EB694}" type="pres">
      <dgm:prSet presAssocID="{C8562722-C0B9-47CF-8610-958EA40F1D50}" presName="outerComposite" presStyleCnt="0">
        <dgm:presLayoutVars>
          <dgm:chMax val="5"/>
          <dgm:dir/>
          <dgm:resizeHandles val="exact"/>
        </dgm:presLayoutVars>
      </dgm:prSet>
      <dgm:spPr/>
    </dgm:pt>
    <dgm:pt modelId="{DAF3C655-66D1-435B-9A12-B0E9962BF8BE}" type="pres">
      <dgm:prSet presAssocID="{C8562722-C0B9-47CF-8610-958EA40F1D50}" presName="dummyMaxCanvas" presStyleCnt="0">
        <dgm:presLayoutVars/>
      </dgm:prSet>
      <dgm:spPr/>
    </dgm:pt>
    <dgm:pt modelId="{723C0484-D84D-4A32-9B8B-BC9B46082CE6}" type="pres">
      <dgm:prSet presAssocID="{C8562722-C0B9-47CF-8610-958EA40F1D50}" presName="FourNodes_1" presStyleLbl="node1" presStyleIdx="0" presStyleCnt="4" custLinFactNeighborX="2410" custLinFactNeighborY="2109">
        <dgm:presLayoutVars>
          <dgm:bulletEnabled val="1"/>
        </dgm:presLayoutVars>
      </dgm:prSet>
      <dgm:spPr/>
    </dgm:pt>
    <dgm:pt modelId="{B281CFBA-A0D5-4E45-918E-529F63BAADA2}" type="pres">
      <dgm:prSet presAssocID="{C8562722-C0B9-47CF-8610-958EA40F1D50}" presName="FourNodes_2" presStyleLbl="node1" presStyleIdx="1" presStyleCnt="4">
        <dgm:presLayoutVars>
          <dgm:bulletEnabled val="1"/>
        </dgm:presLayoutVars>
      </dgm:prSet>
      <dgm:spPr/>
    </dgm:pt>
    <dgm:pt modelId="{B02278CB-2420-4E98-9EC1-D774066F025B}" type="pres">
      <dgm:prSet presAssocID="{C8562722-C0B9-47CF-8610-958EA40F1D50}" presName="FourNodes_3" presStyleLbl="node1" presStyleIdx="2" presStyleCnt="4">
        <dgm:presLayoutVars>
          <dgm:bulletEnabled val="1"/>
        </dgm:presLayoutVars>
      </dgm:prSet>
      <dgm:spPr/>
    </dgm:pt>
    <dgm:pt modelId="{3BD53C72-CE32-43D7-8C52-F68CDAEDA5A5}" type="pres">
      <dgm:prSet presAssocID="{C8562722-C0B9-47CF-8610-958EA40F1D50}" presName="FourNodes_4" presStyleLbl="node1" presStyleIdx="3" presStyleCnt="4">
        <dgm:presLayoutVars>
          <dgm:bulletEnabled val="1"/>
        </dgm:presLayoutVars>
      </dgm:prSet>
      <dgm:spPr/>
    </dgm:pt>
    <dgm:pt modelId="{77618CD2-4437-42F5-ACBE-9B463B24DD33}" type="pres">
      <dgm:prSet presAssocID="{C8562722-C0B9-47CF-8610-958EA40F1D50}" presName="FourConn_1-2" presStyleLbl="fgAccFollowNode1" presStyleIdx="0" presStyleCnt="3">
        <dgm:presLayoutVars>
          <dgm:bulletEnabled val="1"/>
        </dgm:presLayoutVars>
      </dgm:prSet>
      <dgm:spPr/>
    </dgm:pt>
    <dgm:pt modelId="{878C251D-E9F3-4147-8566-0876F8F54021}" type="pres">
      <dgm:prSet presAssocID="{C8562722-C0B9-47CF-8610-958EA40F1D50}" presName="FourConn_2-3" presStyleLbl="fgAccFollowNode1" presStyleIdx="1" presStyleCnt="3">
        <dgm:presLayoutVars>
          <dgm:bulletEnabled val="1"/>
        </dgm:presLayoutVars>
      </dgm:prSet>
      <dgm:spPr/>
    </dgm:pt>
    <dgm:pt modelId="{45507C60-67EA-4E2D-A94C-E99F5D54DE22}" type="pres">
      <dgm:prSet presAssocID="{C8562722-C0B9-47CF-8610-958EA40F1D50}" presName="FourConn_3-4" presStyleLbl="fgAccFollowNode1" presStyleIdx="2" presStyleCnt="3">
        <dgm:presLayoutVars>
          <dgm:bulletEnabled val="1"/>
        </dgm:presLayoutVars>
      </dgm:prSet>
      <dgm:spPr/>
    </dgm:pt>
    <dgm:pt modelId="{8843FC0E-A6CC-4E2D-B8EF-967EF859D9B8}" type="pres">
      <dgm:prSet presAssocID="{C8562722-C0B9-47CF-8610-958EA40F1D50}" presName="FourNodes_1_text" presStyleLbl="node1" presStyleIdx="3" presStyleCnt="4">
        <dgm:presLayoutVars>
          <dgm:bulletEnabled val="1"/>
        </dgm:presLayoutVars>
      </dgm:prSet>
      <dgm:spPr/>
    </dgm:pt>
    <dgm:pt modelId="{740CB90E-5F7D-4205-9245-1E86BFCB1840}" type="pres">
      <dgm:prSet presAssocID="{C8562722-C0B9-47CF-8610-958EA40F1D50}" presName="FourNodes_2_text" presStyleLbl="node1" presStyleIdx="3" presStyleCnt="4">
        <dgm:presLayoutVars>
          <dgm:bulletEnabled val="1"/>
        </dgm:presLayoutVars>
      </dgm:prSet>
      <dgm:spPr/>
    </dgm:pt>
    <dgm:pt modelId="{B01BD564-300F-4B42-8ED2-EAE3FCCCE4F5}" type="pres">
      <dgm:prSet presAssocID="{C8562722-C0B9-47CF-8610-958EA40F1D50}" presName="FourNodes_3_text" presStyleLbl="node1" presStyleIdx="3" presStyleCnt="4">
        <dgm:presLayoutVars>
          <dgm:bulletEnabled val="1"/>
        </dgm:presLayoutVars>
      </dgm:prSet>
      <dgm:spPr/>
    </dgm:pt>
    <dgm:pt modelId="{A49AE617-AE8F-44D4-9E29-5E89FF793850}" type="pres">
      <dgm:prSet presAssocID="{C8562722-C0B9-47CF-8610-958EA40F1D5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2E490C06-DD5D-46E7-8C41-4FE1FAEDCA4A}" type="presOf" srcId="{C4E94C58-B48A-4B57-8370-7379781BA67F}" destId="{723C0484-D84D-4A32-9B8B-BC9B46082CE6}" srcOrd="0" destOrd="0" presId="urn:microsoft.com/office/officeart/2005/8/layout/vProcess5"/>
    <dgm:cxn modelId="{AB095231-6C87-4A6A-8A62-39D5412B427D}" type="presOf" srcId="{BA46A857-4C68-4F98-8C27-A2717880959C}" destId="{3BD53C72-CE32-43D7-8C52-F68CDAEDA5A5}" srcOrd="0" destOrd="0" presId="urn:microsoft.com/office/officeart/2005/8/layout/vProcess5"/>
    <dgm:cxn modelId="{0D68FA40-44A0-43E9-A1D9-2DE19D8FB1E2}" type="presOf" srcId="{EA96A9F0-E036-44F7-BA40-F04FD1A1CA86}" destId="{77618CD2-4437-42F5-ACBE-9B463B24DD33}" srcOrd="0" destOrd="0" presId="urn:microsoft.com/office/officeart/2005/8/layout/vProcess5"/>
    <dgm:cxn modelId="{BF1E3244-30BD-47A4-A3A2-2CBE9915E4ED}" srcId="{C8562722-C0B9-47CF-8610-958EA40F1D50}" destId="{CC79F4C2-6EE5-4DD7-97F6-E687AC35F01C}" srcOrd="1" destOrd="0" parTransId="{58E30795-89BD-4DA6-9EE8-DDA0E809E070}" sibTransId="{F28F7E14-6B39-44F3-800E-E3A981AE4129}"/>
    <dgm:cxn modelId="{9D82C247-F8E2-46F5-9906-1C249E1886B5}" srcId="{C8562722-C0B9-47CF-8610-958EA40F1D50}" destId="{BA46A857-4C68-4F98-8C27-A2717880959C}" srcOrd="3" destOrd="0" parTransId="{402D00B2-100C-4F7D-A992-1EE532208077}" sibTransId="{97105F68-C13D-4C69-9883-E4DD9330139D}"/>
    <dgm:cxn modelId="{0E8EA76E-EF7B-4A5E-A2B6-3D52754ED491}" type="presOf" srcId="{C8562722-C0B9-47CF-8610-958EA40F1D50}" destId="{3C4A8E4F-813C-45CF-B174-272D712EB694}" srcOrd="0" destOrd="0" presId="urn:microsoft.com/office/officeart/2005/8/layout/vProcess5"/>
    <dgm:cxn modelId="{F48D477A-AED3-412A-88F3-7FC106D7C7A6}" srcId="{C8562722-C0B9-47CF-8610-958EA40F1D50}" destId="{BD0E1BF8-D6CA-423E-AC59-EF42AB464505}" srcOrd="2" destOrd="0" parTransId="{BEEEB489-2393-486B-BCB4-8E0520DF45C4}" sibTransId="{F8968C04-8AF5-4702-84BB-DCF9C18920EB}"/>
    <dgm:cxn modelId="{ADB68F7D-A248-4458-BCA7-D4A330EF31C6}" type="presOf" srcId="{BA46A857-4C68-4F98-8C27-A2717880959C}" destId="{A49AE617-AE8F-44D4-9E29-5E89FF793850}" srcOrd="1" destOrd="0" presId="urn:microsoft.com/office/officeart/2005/8/layout/vProcess5"/>
    <dgm:cxn modelId="{70810485-5A39-4B0A-B8DE-F49DE9FFB06D}" srcId="{C8562722-C0B9-47CF-8610-958EA40F1D50}" destId="{C4E94C58-B48A-4B57-8370-7379781BA67F}" srcOrd="0" destOrd="0" parTransId="{AF4BE482-C644-48BA-A9F0-FA22614D1E9B}" sibTransId="{EA96A9F0-E036-44F7-BA40-F04FD1A1CA86}"/>
    <dgm:cxn modelId="{99AA6985-1D14-4376-9C23-AF937024C441}" type="presOf" srcId="{BD0E1BF8-D6CA-423E-AC59-EF42AB464505}" destId="{B01BD564-300F-4B42-8ED2-EAE3FCCCE4F5}" srcOrd="1" destOrd="0" presId="urn:microsoft.com/office/officeart/2005/8/layout/vProcess5"/>
    <dgm:cxn modelId="{80E5439F-EEEA-4292-A5C0-565963D40CC3}" type="presOf" srcId="{CC79F4C2-6EE5-4DD7-97F6-E687AC35F01C}" destId="{B281CFBA-A0D5-4E45-918E-529F63BAADA2}" srcOrd="0" destOrd="0" presId="urn:microsoft.com/office/officeart/2005/8/layout/vProcess5"/>
    <dgm:cxn modelId="{A3868FA3-1C1C-4D55-897A-85813AAAA83D}" type="presOf" srcId="{F28F7E14-6B39-44F3-800E-E3A981AE4129}" destId="{878C251D-E9F3-4147-8566-0876F8F54021}" srcOrd="0" destOrd="0" presId="urn:microsoft.com/office/officeart/2005/8/layout/vProcess5"/>
    <dgm:cxn modelId="{840E92AA-7C65-45DD-95F4-D4C61C59E2BA}" type="presOf" srcId="{C4E94C58-B48A-4B57-8370-7379781BA67F}" destId="{8843FC0E-A6CC-4E2D-B8EF-967EF859D9B8}" srcOrd="1" destOrd="0" presId="urn:microsoft.com/office/officeart/2005/8/layout/vProcess5"/>
    <dgm:cxn modelId="{274AB9D7-3826-4A52-B25D-56CC1DB67F22}" type="presOf" srcId="{CC79F4C2-6EE5-4DD7-97F6-E687AC35F01C}" destId="{740CB90E-5F7D-4205-9245-1E86BFCB1840}" srcOrd="1" destOrd="0" presId="urn:microsoft.com/office/officeart/2005/8/layout/vProcess5"/>
    <dgm:cxn modelId="{EE3F54F7-5913-4AE3-89FB-E10236E56BC5}" type="presOf" srcId="{BD0E1BF8-D6CA-423E-AC59-EF42AB464505}" destId="{B02278CB-2420-4E98-9EC1-D774066F025B}" srcOrd="0" destOrd="0" presId="urn:microsoft.com/office/officeart/2005/8/layout/vProcess5"/>
    <dgm:cxn modelId="{4ED1D3F7-9D9D-475C-9FC3-AE70219D2161}" type="presOf" srcId="{F8968C04-8AF5-4702-84BB-DCF9C18920EB}" destId="{45507C60-67EA-4E2D-A94C-E99F5D54DE22}" srcOrd="0" destOrd="0" presId="urn:microsoft.com/office/officeart/2005/8/layout/vProcess5"/>
    <dgm:cxn modelId="{397264C3-0C30-4133-8E90-F50BEC407B7C}" type="presParOf" srcId="{3C4A8E4F-813C-45CF-B174-272D712EB694}" destId="{DAF3C655-66D1-435B-9A12-B0E9962BF8BE}" srcOrd="0" destOrd="0" presId="urn:microsoft.com/office/officeart/2005/8/layout/vProcess5"/>
    <dgm:cxn modelId="{EC04DB60-E900-4F82-B943-6D4381E521D4}" type="presParOf" srcId="{3C4A8E4F-813C-45CF-B174-272D712EB694}" destId="{723C0484-D84D-4A32-9B8B-BC9B46082CE6}" srcOrd="1" destOrd="0" presId="urn:microsoft.com/office/officeart/2005/8/layout/vProcess5"/>
    <dgm:cxn modelId="{046D518D-38FD-4A46-822F-C1D88C6450EB}" type="presParOf" srcId="{3C4A8E4F-813C-45CF-B174-272D712EB694}" destId="{B281CFBA-A0D5-4E45-918E-529F63BAADA2}" srcOrd="2" destOrd="0" presId="urn:microsoft.com/office/officeart/2005/8/layout/vProcess5"/>
    <dgm:cxn modelId="{5EB04A54-4B4F-4F7F-AEB5-1EEED5852BF4}" type="presParOf" srcId="{3C4A8E4F-813C-45CF-B174-272D712EB694}" destId="{B02278CB-2420-4E98-9EC1-D774066F025B}" srcOrd="3" destOrd="0" presId="urn:microsoft.com/office/officeart/2005/8/layout/vProcess5"/>
    <dgm:cxn modelId="{516B3261-8C0A-4E00-A056-104D83060144}" type="presParOf" srcId="{3C4A8E4F-813C-45CF-B174-272D712EB694}" destId="{3BD53C72-CE32-43D7-8C52-F68CDAEDA5A5}" srcOrd="4" destOrd="0" presId="urn:microsoft.com/office/officeart/2005/8/layout/vProcess5"/>
    <dgm:cxn modelId="{4C39F7FF-566E-498F-9FDC-98888BB64F63}" type="presParOf" srcId="{3C4A8E4F-813C-45CF-B174-272D712EB694}" destId="{77618CD2-4437-42F5-ACBE-9B463B24DD33}" srcOrd="5" destOrd="0" presId="urn:microsoft.com/office/officeart/2005/8/layout/vProcess5"/>
    <dgm:cxn modelId="{66912B8E-A029-458F-898E-F8633AE14762}" type="presParOf" srcId="{3C4A8E4F-813C-45CF-B174-272D712EB694}" destId="{878C251D-E9F3-4147-8566-0876F8F54021}" srcOrd="6" destOrd="0" presId="urn:microsoft.com/office/officeart/2005/8/layout/vProcess5"/>
    <dgm:cxn modelId="{87EA34CD-6E03-42DF-B727-82D52AEE0AAC}" type="presParOf" srcId="{3C4A8E4F-813C-45CF-B174-272D712EB694}" destId="{45507C60-67EA-4E2D-A94C-E99F5D54DE22}" srcOrd="7" destOrd="0" presId="urn:microsoft.com/office/officeart/2005/8/layout/vProcess5"/>
    <dgm:cxn modelId="{81916379-1632-4BFB-B809-B0B75FD4317E}" type="presParOf" srcId="{3C4A8E4F-813C-45CF-B174-272D712EB694}" destId="{8843FC0E-A6CC-4E2D-B8EF-967EF859D9B8}" srcOrd="8" destOrd="0" presId="urn:microsoft.com/office/officeart/2005/8/layout/vProcess5"/>
    <dgm:cxn modelId="{100A1116-06DE-4306-AD91-C769B54BA9C3}" type="presParOf" srcId="{3C4A8E4F-813C-45CF-B174-272D712EB694}" destId="{740CB90E-5F7D-4205-9245-1E86BFCB1840}" srcOrd="9" destOrd="0" presId="urn:microsoft.com/office/officeart/2005/8/layout/vProcess5"/>
    <dgm:cxn modelId="{9B7008E1-979D-4A1C-A069-9E349F6EBFE1}" type="presParOf" srcId="{3C4A8E4F-813C-45CF-B174-272D712EB694}" destId="{B01BD564-300F-4B42-8ED2-EAE3FCCCE4F5}" srcOrd="10" destOrd="0" presId="urn:microsoft.com/office/officeart/2005/8/layout/vProcess5"/>
    <dgm:cxn modelId="{436073EF-E1F4-4A98-9ADA-1479C9F83E75}" type="presParOf" srcId="{3C4A8E4F-813C-45CF-B174-272D712EB694}" destId="{A49AE617-AE8F-44D4-9E29-5E89FF79385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368FAC-574D-4739-B70D-44025C154506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i-FI"/>
        </a:p>
      </dgm:t>
    </dgm:pt>
    <dgm:pt modelId="{49C516B1-3693-4D62-A9CE-B023808635AD}">
      <dgm:prSet phldrT="[Teksti]"/>
      <dgm:spPr/>
      <dgm:t>
        <a:bodyPr/>
        <a:lstStyle/>
        <a:p>
          <a:r>
            <a:rPr lang="fi-FI" dirty="0"/>
            <a:t>Bioottinen tekijä</a:t>
          </a:r>
        </a:p>
      </dgm:t>
      <dgm:extLst>
        <a:ext uri="{E40237B7-FDA0-4F09-8148-C483321AD2D9}">
          <dgm14:cNvPr xmlns:dgm14="http://schemas.microsoft.com/office/drawing/2010/diagram" id="0" name="" descr="Bioottinen tekijä "/>
        </a:ext>
      </dgm:extLst>
    </dgm:pt>
    <dgm:pt modelId="{259DC683-F822-47ED-9986-581E66B83337}" type="parTrans" cxnId="{6C50A695-AEAD-45E9-AB4E-355D9A311295}">
      <dgm:prSet/>
      <dgm:spPr/>
      <dgm:t>
        <a:bodyPr/>
        <a:lstStyle/>
        <a:p>
          <a:endParaRPr lang="fi-FI"/>
        </a:p>
      </dgm:t>
    </dgm:pt>
    <dgm:pt modelId="{BB74DA6D-AA60-4BB3-AF7A-8C96BA83E7B8}" type="sibTrans" cxnId="{6C50A695-AEAD-45E9-AB4E-355D9A311295}">
      <dgm:prSet/>
      <dgm:spPr/>
      <dgm:t>
        <a:bodyPr/>
        <a:lstStyle/>
        <a:p>
          <a:endParaRPr lang="fi-FI"/>
        </a:p>
      </dgm:t>
    </dgm:pt>
    <dgm:pt modelId="{B13C45C5-A6FB-4313-AD83-E53974FF00EC}">
      <dgm:prSet phldrT="[Teksti]"/>
      <dgm:spPr/>
      <dgm:t>
        <a:bodyPr/>
        <a:lstStyle/>
        <a:p>
          <a:r>
            <a:rPr lang="fi-FI" dirty="0"/>
            <a:t>Elollinen osa luontoa</a:t>
          </a:r>
        </a:p>
      </dgm:t>
      <dgm:extLst>
        <a:ext uri="{E40237B7-FDA0-4F09-8148-C483321AD2D9}">
          <dgm14:cNvPr xmlns:dgm14="http://schemas.microsoft.com/office/drawing/2010/diagram" id="0" name="" descr="tarkoittaa elollista osaa luontoa."/>
        </a:ext>
      </dgm:extLst>
    </dgm:pt>
    <dgm:pt modelId="{ADFBEF07-F403-4FFD-9915-9ED4B4C73E29}" type="parTrans" cxnId="{07ED168A-4CF5-479A-AC51-F2248920F7C7}">
      <dgm:prSet/>
      <dgm:spPr/>
      <dgm:t>
        <a:bodyPr/>
        <a:lstStyle/>
        <a:p>
          <a:endParaRPr lang="fi-FI"/>
        </a:p>
      </dgm:t>
    </dgm:pt>
    <dgm:pt modelId="{F81B0FD1-7A7B-46AC-8468-75CD57E21454}" type="sibTrans" cxnId="{07ED168A-4CF5-479A-AC51-F2248920F7C7}">
      <dgm:prSet/>
      <dgm:spPr/>
      <dgm:t>
        <a:bodyPr/>
        <a:lstStyle/>
        <a:p>
          <a:endParaRPr lang="fi-FI"/>
        </a:p>
      </dgm:t>
    </dgm:pt>
    <dgm:pt modelId="{10968DFD-A928-4F78-AC20-2F5F159E68F3}">
      <dgm:prSet phldrT="[Teksti]"/>
      <dgm:spPr/>
      <dgm:t>
        <a:bodyPr/>
        <a:lstStyle/>
        <a:p>
          <a:r>
            <a:rPr lang="fi-FI" dirty="0"/>
            <a:t>Abioottinen tekijä</a:t>
          </a:r>
        </a:p>
      </dgm:t>
      <dgm:extLst>
        <a:ext uri="{E40237B7-FDA0-4F09-8148-C483321AD2D9}">
          <dgm14:cNvPr xmlns:dgm14="http://schemas.microsoft.com/office/drawing/2010/diagram" id="0" name="" descr=" Abioottinen tekijä "/>
        </a:ext>
      </dgm:extLst>
    </dgm:pt>
    <dgm:pt modelId="{DB163BE3-4BBD-4C9D-9AE0-E382AB833B21}" type="parTrans" cxnId="{BB044811-5626-44A3-A848-991D78A10CB2}">
      <dgm:prSet/>
      <dgm:spPr/>
      <dgm:t>
        <a:bodyPr/>
        <a:lstStyle/>
        <a:p>
          <a:endParaRPr lang="fi-FI"/>
        </a:p>
      </dgm:t>
    </dgm:pt>
    <dgm:pt modelId="{8827E9B9-5097-46D5-8DDC-DFF095437E29}" type="sibTrans" cxnId="{BB044811-5626-44A3-A848-991D78A10CB2}">
      <dgm:prSet/>
      <dgm:spPr/>
      <dgm:t>
        <a:bodyPr/>
        <a:lstStyle/>
        <a:p>
          <a:endParaRPr lang="fi-FI"/>
        </a:p>
      </dgm:t>
    </dgm:pt>
    <dgm:pt modelId="{012CF014-FF03-4B1F-BB0D-B3181E56E430}">
      <dgm:prSet phldrT="[Teksti]"/>
      <dgm:spPr/>
      <dgm:t>
        <a:bodyPr/>
        <a:lstStyle/>
        <a:p>
          <a:r>
            <a:rPr lang="fi-FI" dirty="0"/>
            <a:t>Eloton osa luontoa</a:t>
          </a:r>
        </a:p>
      </dgm:t>
      <dgm:extLst>
        <a:ext uri="{E40237B7-FDA0-4F09-8148-C483321AD2D9}">
          <dgm14:cNvPr xmlns:dgm14="http://schemas.microsoft.com/office/drawing/2010/diagram" id="0" name="" descr="tarkoittaa elotonta osaa luontoa"/>
        </a:ext>
      </dgm:extLst>
    </dgm:pt>
    <dgm:pt modelId="{AC440937-105E-4837-A140-91BD0601A916}" type="parTrans" cxnId="{28F49C4B-7C01-42F7-88C5-C91C556DC4DA}">
      <dgm:prSet/>
      <dgm:spPr/>
      <dgm:t>
        <a:bodyPr/>
        <a:lstStyle/>
        <a:p>
          <a:endParaRPr lang="fi-FI"/>
        </a:p>
      </dgm:t>
    </dgm:pt>
    <dgm:pt modelId="{F9D82685-347B-4481-9EC0-B08E0AEB6D8E}" type="sibTrans" cxnId="{28F49C4B-7C01-42F7-88C5-C91C556DC4DA}">
      <dgm:prSet/>
      <dgm:spPr/>
      <dgm:t>
        <a:bodyPr/>
        <a:lstStyle/>
        <a:p>
          <a:endParaRPr lang="fi-FI"/>
        </a:p>
      </dgm:t>
    </dgm:pt>
    <dgm:pt modelId="{CC9463A7-9909-48E9-8759-D640A4B46D46}" type="pres">
      <dgm:prSet presAssocID="{32368FAC-574D-4739-B70D-44025C154506}" presName="linear" presStyleCnt="0">
        <dgm:presLayoutVars>
          <dgm:animLvl val="lvl"/>
          <dgm:resizeHandles val="exact"/>
        </dgm:presLayoutVars>
      </dgm:prSet>
      <dgm:spPr/>
    </dgm:pt>
    <dgm:pt modelId="{6213E4B7-5CD4-4D48-9747-26B28802187F}" type="pres">
      <dgm:prSet presAssocID="{49C516B1-3693-4D62-A9CE-B023808635AD}" presName="parentText" presStyleLbl="node1" presStyleIdx="0" presStyleCnt="2" custLinFactNeighborX="-524" custLinFactNeighborY="8358">
        <dgm:presLayoutVars>
          <dgm:chMax val="0"/>
          <dgm:bulletEnabled val="1"/>
        </dgm:presLayoutVars>
      </dgm:prSet>
      <dgm:spPr/>
    </dgm:pt>
    <dgm:pt modelId="{3A80237F-16A6-4A92-876F-08823B83363D}" type="pres">
      <dgm:prSet presAssocID="{49C516B1-3693-4D62-A9CE-B023808635AD}" presName="childText" presStyleLbl="revTx" presStyleIdx="0" presStyleCnt="2">
        <dgm:presLayoutVars>
          <dgm:bulletEnabled val="1"/>
        </dgm:presLayoutVars>
      </dgm:prSet>
      <dgm:spPr/>
    </dgm:pt>
    <dgm:pt modelId="{EB223A7B-0910-4263-B52C-70154C64B120}" type="pres">
      <dgm:prSet presAssocID="{10968DFD-A928-4F78-AC20-2F5F159E68F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DD4D39F-2D8D-45C8-947C-65597D8F6B0D}" type="pres">
      <dgm:prSet presAssocID="{10968DFD-A928-4F78-AC20-2F5F159E68F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B044811-5626-44A3-A848-991D78A10CB2}" srcId="{32368FAC-574D-4739-B70D-44025C154506}" destId="{10968DFD-A928-4F78-AC20-2F5F159E68F3}" srcOrd="1" destOrd="0" parTransId="{DB163BE3-4BBD-4C9D-9AE0-E382AB833B21}" sibTransId="{8827E9B9-5097-46D5-8DDC-DFF095437E29}"/>
    <dgm:cxn modelId="{F7ACD149-33A2-47F4-B4A2-7E72E8B47275}" type="presOf" srcId="{B13C45C5-A6FB-4313-AD83-E53974FF00EC}" destId="{3A80237F-16A6-4A92-876F-08823B83363D}" srcOrd="0" destOrd="0" presId="urn:microsoft.com/office/officeart/2005/8/layout/vList2"/>
    <dgm:cxn modelId="{28F49C4B-7C01-42F7-88C5-C91C556DC4DA}" srcId="{10968DFD-A928-4F78-AC20-2F5F159E68F3}" destId="{012CF014-FF03-4B1F-BB0D-B3181E56E430}" srcOrd="0" destOrd="0" parTransId="{AC440937-105E-4837-A140-91BD0601A916}" sibTransId="{F9D82685-347B-4481-9EC0-B08E0AEB6D8E}"/>
    <dgm:cxn modelId="{6DB6C083-DF3B-432A-B53D-363DC5DD05B8}" type="presOf" srcId="{10968DFD-A928-4F78-AC20-2F5F159E68F3}" destId="{EB223A7B-0910-4263-B52C-70154C64B120}" srcOrd="0" destOrd="0" presId="urn:microsoft.com/office/officeart/2005/8/layout/vList2"/>
    <dgm:cxn modelId="{07ED168A-4CF5-479A-AC51-F2248920F7C7}" srcId="{49C516B1-3693-4D62-A9CE-B023808635AD}" destId="{B13C45C5-A6FB-4313-AD83-E53974FF00EC}" srcOrd="0" destOrd="0" parTransId="{ADFBEF07-F403-4FFD-9915-9ED4B4C73E29}" sibTransId="{F81B0FD1-7A7B-46AC-8468-75CD57E21454}"/>
    <dgm:cxn modelId="{6C50A695-AEAD-45E9-AB4E-355D9A311295}" srcId="{32368FAC-574D-4739-B70D-44025C154506}" destId="{49C516B1-3693-4D62-A9CE-B023808635AD}" srcOrd="0" destOrd="0" parTransId="{259DC683-F822-47ED-9986-581E66B83337}" sibTransId="{BB74DA6D-AA60-4BB3-AF7A-8C96BA83E7B8}"/>
    <dgm:cxn modelId="{B07D4EE0-4952-4F61-BAA8-E6AD1C8462C3}" type="presOf" srcId="{32368FAC-574D-4739-B70D-44025C154506}" destId="{CC9463A7-9909-48E9-8759-D640A4B46D46}" srcOrd="0" destOrd="0" presId="urn:microsoft.com/office/officeart/2005/8/layout/vList2"/>
    <dgm:cxn modelId="{1EC62EE4-1A5F-4951-8BAE-01AE55BA1937}" type="presOf" srcId="{49C516B1-3693-4D62-A9CE-B023808635AD}" destId="{6213E4B7-5CD4-4D48-9747-26B28802187F}" srcOrd="0" destOrd="0" presId="urn:microsoft.com/office/officeart/2005/8/layout/vList2"/>
    <dgm:cxn modelId="{AD0663F2-0BD3-4CE0-B545-93595929A4FD}" type="presOf" srcId="{012CF014-FF03-4B1F-BB0D-B3181E56E430}" destId="{BDD4D39F-2D8D-45C8-947C-65597D8F6B0D}" srcOrd="0" destOrd="0" presId="urn:microsoft.com/office/officeart/2005/8/layout/vList2"/>
    <dgm:cxn modelId="{F640DDDE-E36B-4387-900E-7E1B07EEBFBC}" type="presParOf" srcId="{CC9463A7-9909-48E9-8759-D640A4B46D46}" destId="{6213E4B7-5CD4-4D48-9747-26B28802187F}" srcOrd="0" destOrd="0" presId="urn:microsoft.com/office/officeart/2005/8/layout/vList2"/>
    <dgm:cxn modelId="{556DB2AD-E04A-45EF-BF26-239262439C1B}" type="presParOf" srcId="{CC9463A7-9909-48E9-8759-D640A4B46D46}" destId="{3A80237F-16A6-4A92-876F-08823B83363D}" srcOrd="1" destOrd="0" presId="urn:microsoft.com/office/officeart/2005/8/layout/vList2"/>
    <dgm:cxn modelId="{2A45542D-13C8-4D74-A48F-F07539FED302}" type="presParOf" srcId="{CC9463A7-9909-48E9-8759-D640A4B46D46}" destId="{EB223A7B-0910-4263-B52C-70154C64B120}" srcOrd="2" destOrd="0" presId="urn:microsoft.com/office/officeart/2005/8/layout/vList2"/>
    <dgm:cxn modelId="{9B0B966A-64D1-4334-B3F6-804065383D10}" type="presParOf" srcId="{CC9463A7-9909-48E9-8759-D640A4B46D46}" destId="{BDD4D39F-2D8D-45C8-947C-65597D8F6B0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FDDC55-024A-46D0-9E35-2D3DA6926D48}" type="doc">
      <dgm:prSet loTypeId="urn:microsoft.com/office/officeart/2005/8/layout/chevron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i-FI"/>
        </a:p>
      </dgm:t>
    </dgm:pt>
    <dgm:pt modelId="{993A3594-AF60-4502-B913-95C175DF18B5}">
      <dgm:prSet phldrT="[Teksti]"/>
      <dgm:spPr/>
      <dgm:t>
        <a:bodyPr/>
        <a:lstStyle/>
        <a:p>
          <a:r>
            <a:rPr lang="fi-FI" dirty="0"/>
            <a:t>Tuottajat</a:t>
          </a:r>
        </a:p>
      </dgm:t>
      <dgm:extLst>
        <a:ext uri="{E40237B7-FDA0-4F09-8148-C483321AD2D9}">
          <dgm14:cNvPr xmlns:dgm14="http://schemas.microsoft.com/office/drawing/2010/diagram" id="0" name="" descr="Tuottajat"/>
        </a:ext>
      </dgm:extLst>
    </dgm:pt>
    <dgm:pt modelId="{7EC9551F-CD59-434A-9B5C-A295B778C76A}" type="parTrans" cxnId="{DAB52FFC-4990-45C7-AD05-AB899D51F93C}">
      <dgm:prSet/>
      <dgm:spPr/>
      <dgm:t>
        <a:bodyPr/>
        <a:lstStyle/>
        <a:p>
          <a:endParaRPr lang="fi-FI"/>
        </a:p>
      </dgm:t>
    </dgm:pt>
    <dgm:pt modelId="{0DF39612-6A8C-4750-903C-840D6CE61C4D}" type="sibTrans" cxnId="{DAB52FFC-4990-45C7-AD05-AB899D51F93C}">
      <dgm:prSet/>
      <dgm:spPr/>
      <dgm:t>
        <a:bodyPr/>
        <a:lstStyle/>
        <a:p>
          <a:endParaRPr lang="fi-FI"/>
        </a:p>
      </dgm:t>
    </dgm:pt>
    <dgm:pt modelId="{BF0E8251-36C7-4FC7-A8A3-23B6F069FDDE}">
      <dgm:prSet phldrT="[Teksti]"/>
      <dgm:spPr/>
      <dgm:t>
        <a:bodyPr/>
        <a:lstStyle/>
        <a:p>
          <a:r>
            <a:rPr lang="fi-FI" dirty="0"/>
            <a:t>Sitovat energiaa fotosynteesin eli yhteyttämisen avulla</a:t>
          </a:r>
        </a:p>
      </dgm:t>
      <dgm:extLst>
        <a:ext uri="{E40237B7-FDA0-4F09-8148-C483321AD2D9}">
          <dgm14:cNvPr xmlns:dgm14="http://schemas.microsoft.com/office/drawing/2010/diagram" id="0" name="" descr="Sitovat energiaa fotosynteesin eli yhteyttämisen avulla&#10;"/>
        </a:ext>
      </dgm:extLst>
    </dgm:pt>
    <dgm:pt modelId="{C029B384-4C02-424C-87C8-5F5F55F1C4A0}" type="parTrans" cxnId="{64AC4BBF-E944-4778-A948-85BA1EFA30FE}">
      <dgm:prSet/>
      <dgm:spPr/>
      <dgm:t>
        <a:bodyPr/>
        <a:lstStyle/>
        <a:p>
          <a:endParaRPr lang="fi-FI"/>
        </a:p>
      </dgm:t>
    </dgm:pt>
    <dgm:pt modelId="{568D7896-AA27-4559-942E-A4421717175D}" type="sibTrans" cxnId="{64AC4BBF-E944-4778-A948-85BA1EFA30FE}">
      <dgm:prSet/>
      <dgm:spPr/>
      <dgm:t>
        <a:bodyPr/>
        <a:lstStyle/>
        <a:p>
          <a:endParaRPr lang="fi-FI"/>
        </a:p>
      </dgm:t>
    </dgm:pt>
    <dgm:pt modelId="{A178DBB0-2B3D-483E-886E-8FB05D00259A}">
      <dgm:prSet phldrT="[Teksti]"/>
      <dgm:spPr/>
      <dgm:t>
        <a:bodyPr/>
        <a:lstStyle/>
        <a:p>
          <a:r>
            <a:rPr lang="fi-FI" dirty="0"/>
            <a:t>Kuluttajat</a:t>
          </a:r>
        </a:p>
      </dgm:t>
      <dgm:extLst>
        <a:ext uri="{E40237B7-FDA0-4F09-8148-C483321AD2D9}">
          <dgm14:cNvPr xmlns:dgm14="http://schemas.microsoft.com/office/drawing/2010/diagram" id="0" name="" descr="Kuluttajat"/>
        </a:ext>
      </dgm:extLst>
    </dgm:pt>
    <dgm:pt modelId="{494252C4-31F8-460A-AC1A-A2D1EFAA6C51}" type="parTrans" cxnId="{74E1C031-8758-47E6-9A70-EB4835E1F3E1}">
      <dgm:prSet/>
      <dgm:spPr/>
      <dgm:t>
        <a:bodyPr/>
        <a:lstStyle/>
        <a:p>
          <a:endParaRPr lang="fi-FI"/>
        </a:p>
      </dgm:t>
    </dgm:pt>
    <dgm:pt modelId="{3C8A444D-4B11-4D0C-9618-C1F34D26534D}" type="sibTrans" cxnId="{74E1C031-8758-47E6-9A70-EB4835E1F3E1}">
      <dgm:prSet/>
      <dgm:spPr/>
      <dgm:t>
        <a:bodyPr/>
        <a:lstStyle/>
        <a:p>
          <a:endParaRPr lang="fi-FI"/>
        </a:p>
      </dgm:t>
    </dgm:pt>
    <dgm:pt modelId="{737411E4-CBAB-4BAC-ACA8-FF8EB97179DB}">
      <dgm:prSet phldrT="[Teksti]"/>
      <dgm:spPr/>
      <dgm:t>
        <a:bodyPr/>
        <a:lstStyle/>
        <a:p>
          <a:r>
            <a:rPr lang="fi-FI" dirty="0"/>
            <a:t>1. asteen kuluttajat: Kasvinsyöjäeläimet; syövät kasveja (tuottajia) esim. hirvieläimet, jänikset</a:t>
          </a:r>
        </a:p>
      </dgm:t>
      <dgm:extLst>
        <a:ext uri="{E40237B7-FDA0-4F09-8148-C483321AD2D9}">
          <dgm14:cNvPr xmlns:dgm14="http://schemas.microsoft.com/office/drawing/2010/diagram" id="0" name="" descr="Ensimmäisen asteen kuluttajat syövät tuottajia. Toisen asteen kuluttajat syövät ensimmäisen asteen kuluttajia, eli ovat petoja."/>
        </a:ext>
      </dgm:extLst>
    </dgm:pt>
    <dgm:pt modelId="{3A8678AD-415D-40E5-AD47-EB0375ED5E97}" type="parTrans" cxnId="{C044AE34-C682-4124-9304-932C9D3FA2CA}">
      <dgm:prSet/>
      <dgm:spPr/>
      <dgm:t>
        <a:bodyPr/>
        <a:lstStyle/>
        <a:p>
          <a:endParaRPr lang="fi-FI"/>
        </a:p>
      </dgm:t>
    </dgm:pt>
    <dgm:pt modelId="{F2B5B693-73B2-4075-BC93-87E18AA51F46}" type="sibTrans" cxnId="{C044AE34-C682-4124-9304-932C9D3FA2CA}">
      <dgm:prSet/>
      <dgm:spPr/>
      <dgm:t>
        <a:bodyPr/>
        <a:lstStyle/>
        <a:p>
          <a:endParaRPr lang="fi-FI"/>
        </a:p>
      </dgm:t>
    </dgm:pt>
    <dgm:pt modelId="{11E0A33E-072A-45CA-8EFB-3930810F74A0}">
      <dgm:prSet phldrT="[Teksti]"/>
      <dgm:spPr/>
      <dgm:t>
        <a:bodyPr/>
        <a:lstStyle/>
        <a:p>
          <a:r>
            <a:rPr lang="fi-FI"/>
            <a:t>Hajottajat</a:t>
          </a:r>
        </a:p>
      </dgm:t>
      <dgm:extLst>
        <a:ext uri="{E40237B7-FDA0-4F09-8148-C483321AD2D9}">
          <dgm14:cNvPr xmlns:dgm14="http://schemas.microsoft.com/office/drawing/2010/diagram" id="0" name="" descr="Hajottajat"/>
        </a:ext>
      </dgm:extLst>
    </dgm:pt>
    <dgm:pt modelId="{4BB619C4-89F4-4CCA-96B5-7F4877028FF9}" type="parTrans" cxnId="{09CECCF7-FB09-455A-8994-082EFF979F21}">
      <dgm:prSet/>
      <dgm:spPr/>
      <dgm:t>
        <a:bodyPr/>
        <a:lstStyle/>
        <a:p>
          <a:endParaRPr lang="fi-FI"/>
        </a:p>
      </dgm:t>
    </dgm:pt>
    <dgm:pt modelId="{33D25021-EDDA-470B-B1B5-D489496EEAFC}" type="sibTrans" cxnId="{09CECCF7-FB09-455A-8994-082EFF979F21}">
      <dgm:prSet/>
      <dgm:spPr/>
      <dgm:t>
        <a:bodyPr/>
        <a:lstStyle/>
        <a:p>
          <a:endParaRPr lang="fi-FI"/>
        </a:p>
      </dgm:t>
    </dgm:pt>
    <dgm:pt modelId="{462278DC-DD6E-4352-A743-F8E97F4326E5}">
      <dgm:prSet phldrT="[Teksti]"/>
      <dgm:spPr/>
      <dgm:t>
        <a:bodyPr/>
        <a:lstStyle/>
        <a:p>
          <a:r>
            <a:rPr lang="fi-FI" dirty="0"/>
            <a:t>Kasvit</a:t>
          </a:r>
        </a:p>
      </dgm:t>
    </dgm:pt>
    <dgm:pt modelId="{19B77B3C-06C6-4527-BB19-FA343BC2FE10}" type="parTrans" cxnId="{E3913881-E386-4D4C-94B1-723558F60DA8}">
      <dgm:prSet/>
      <dgm:spPr/>
      <dgm:t>
        <a:bodyPr/>
        <a:lstStyle/>
        <a:p>
          <a:endParaRPr lang="fi-FI"/>
        </a:p>
      </dgm:t>
    </dgm:pt>
    <dgm:pt modelId="{FA3D129C-FB7E-400E-A5CB-ED36EE9E2532}" type="sibTrans" cxnId="{E3913881-E386-4D4C-94B1-723558F60DA8}">
      <dgm:prSet/>
      <dgm:spPr/>
      <dgm:t>
        <a:bodyPr/>
        <a:lstStyle/>
        <a:p>
          <a:endParaRPr lang="fi-FI"/>
        </a:p>
      </dgm:t>
    </dgm:pt>
    <dgm:pt modelId="{DF3F4FC9-D89B-42E8-BAE7-2880BC27D02E}">
      <dgm:prSet phldrT="[Teksti]"/>
      <dgm:spPr/>
      <dgm:t>
        <a:bodyPr/>
        <a:lstStyle/>
        <a:p>
          <a:r>
            <a:rPr lang="fi-FI" dirty="0"/>
            <a:t>Pieneliöitä, jotka hajottavat kuolleen elollisen aineksen </a:t>
          </a:r>
        </a:p>
      </dgm:t>
      <dgm:extLst>
        <a:ext uri="{E40237B7-FDA0-4F09-8148-C483321AD2D9}">
          <dgm14:cNvPr xmlns:dgm14="http://schemas.microsoft.com/office/drawing/2010/diagram" id="0" name="" descr="Pieneliöitä, jotka hajottavat kuolleen elollisen aineksen &#10;"/>
        </a:ext>
      </dgm:extLst>
    </dgm:pt>
    <dgm:pt modelId="{7577C123-56C6-47AF-8FDB-F4B435EC84E5}" type="parTrans" cxnId="{83000566-C9FF-48CE-8F57-EBD6A845CCA9}">
      <dgm:prSet/>
      <dgm:spPr/>
      <dgm:t>
        <a:bodyPr/>
        <a:lstStyle/>
        <a:p>
          <a:endParaRPr lang="fi-FI"/>
        </a:p>
      </dgm:t>
    </dgm:pt>
    <dgm:pt modelId="{C786F766-5FA0-4E1A-B077-036FB552B9B8}" type="sibTrans" cxnId="{83000566-C9FF-48CE-8F57-EBD6A845CCA9}">
      <dgm:prSet/>
      <dgm:spPr/>
      <dgm:t>
        <a:bodyPr/>
        <a:lstStyle/>
        <a:p>
          <a:endParaRPr lang="fi-FI"/>
        </a:p>
      </dgm:t>
    </dgm:pt>
    <dgm:pt modelId="{AA45B3DC-5E47-485D-99C1-42D1E1DD0F06}">
      <dgm:prSet phldrT="[Teksti]"/>
      <dgm:spPr/>
      <dgm:t>
        <a:bodyPr/>
        <a:lstStyle/>
        <a:p>
          <a:r>
            <a:rPr lang="fi-FI" dirty="0"/>
            <a:t>2. asteen kuluttajat: Pedot, syövät kasvinsyöjiä (toisia kuluttajia), esim. kettu, susi</a:t>
          </a:r>
        </a:p>
      </dgm:t>
    </dgm:pt>
    <dgm:pt modelId="{169E53B0-9467-4C2F-92E6-45CB91BF067E}" type="parTrans" cxnId="{EF611CE8-DE8A-46A0-B462-8E8DD30D7BE2}">
      <dgm:prSet/>
      <dgm:spPr/>
      <dgm:t>
        <a:bodyPr/>
        <a:lstStyle/>
        <a:p>
          <a:endParaRPr lang="fi-FI"/>
        </a:p>
      </dgm:t>
    </dgm:pt>
    <dgm:pt modelId="{8D8721DA-5158-4C27-8ED5-4B745C70B23E}" type="sibTrans" cxnId="{EF611CE8-DE8A-46A0-B462-8E8DD30D7BE2}">
      <dgm:prSet/>
      <dgm:spPr/>
      <dgm:t>
        <a:bodyPr/>
        <a:lstStyle/>
        <a:p>
          <a:endParaRPr lang="fi-FI"/>
        </a:p>
      </dgm:t>
    </dgm:pt>
    <dgm:pt modelId="{5E6D1C4D-CAB3-4C5C-9D24-B61D3070EEAF}">
      <dgm:prSet phldrT="[Teksti]"/>
      <dgm:spPr/>
      <dgm:t>
        <a:bodyPr/>
        <a:lstStyle/>
        <a:p>
          <a:r>
            <a:rPr lang="fi-FI"/>
            <a:t>Palauttavat aineen takaisin kiertoon</a:t>
          </a:r>
        </a:p>
      </dgm:t>
    </dgm:pt>
    <dgm:pt modelId="{68E86D96-3725-4B51-93D6-13690351BD47}" type="parTrans" cxnId="{F376BD0D-148D-43F2-8E37-940A3FEF4E53}">
      <dgm:prSet/>
      <dgm:spPr/>
      <dgm:t>
        <a:bodyPr/>
        <a:lstStyle/>
        <a:p>
          <a:endParaRPr lang="fi-FI"/>
        </a:p>
      </dgm:t>
    </dgm:pt>
    <dgm:pt modelId="{3FBCD5B4-B4DF-44E8-981F-A3DF3C708965}" type="sibTrans" cxnId="{F376BD0D-148D-43F2-8E37-940A3FEF4E53}">
      <dgm:prSet/>
      <dgm:spPr/>
      <dgm:t>
        <a:bodyPr/>
        <a:lstStyle/>
        <a:p>
          <a:endParaRPr lang="fi-FI"/>
        </a:p>
      </dgm:t>
    </dgm:pt>
    <dgm:pt modelId="{325BDBE1-6602-47AE-BFCB-CB14BF9674C1}" type="pres">
      <dgm:prSet presAssocID="{0EFDDC55-024A-46D0-9E35-2D3DA6926D48}" presName="linearFlow" presStyleCnt="0">
        <dgm:presLayoutVars>
          <dgm:dir/>
          <dgm:animLvl val="lvl"/>
          <dgm:resizeHandles val="exact"/>
        </dgm:presLayoutVars>
      </dgm:prSet>
      <dgm:spPr/>
    </dgm:pt>
    <dgm:pt modelId="{F3CDEEAA-B022-4CA3-B021-608726CB12EF}" type="pres">
      <dgm:prSet presAssocID="{993A3594-AF60-4502-B913-95C175DF18B5}" presName="composite" presStyleCnt="0"/>
      <dgm:spPr/>
    </dgm:pt>
    <dgm:pt modelId="{4D80A068-45E4-49DA-8018-0F17BE290D4F}" type="pres">
      <dgm:prSet presAssocID="{993A3594-AF60-4502-B913-95C175DF18B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DFAA7BE-1C0F-4E88-A564-3E5C521195E5}" type="pres">
      <dgm:prSet presAssocID="{993A3594-AF60-4502-B913-95C175DF18B5}" presName="descendantText" presStyleLbl="alignAcc1" presStyleIdx="0" presStyleCnt="3">
        <dgm:presLayoutVars>
          <dgm:bulletEnabled val="1"/>
        </dgm:presLayoutVars>
      </dgm:prSet>
      <dgm:spPr/>
    </dgm:pt>
    <dgm:pt modelId="{13092473-D166-4FCC-B60E-F1A447B3337D}" type="pres">
      <dgm:prSet presAssocID="{0DF39612-6A8C-4750-903C-840D6CE61C4D}" presName="sp" presStyleCnt="0"/>
      <dgm:spPr/>
    </dgm:pt>
    <dgm:pt modelId="{0EAEE40E-73E6-4392-9403-357081A313A7}" type="pres">
      <dgm:prSet presAssocID="{A178DBB0-2B3D-483E-886E-8FB05D00259A}" presName="composite" presStyleCnt="0"/>
      <dgm:spPr/>
    </dgm:pt>
    <dgm:pt modelId="{0EADD000-07BA-48E7-BB34-A0B590F16493}" type="pres">
      <dgm:prSet presAssocID="{A178DBB0-2B3D-483E-886E-8FB05D00259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3A194C7-8818-466A-8943-FA18773F94AE}" type="pres">
      <dgm:prSet presAssocID="{A178DBB0-2B3D-483E-886E-8FB05D00259A}" presName="descendantText" presStyleLbl="alignAcc1" presStyleIdx="1" presStyleCnt="3">
        <dgm:presLayoutVars>
          <dgm:bulletEnabled val="1"/>
        </dgm:presLayoutVars>
      </dgm:prSet>
      <dgm:spPr/>
    </dgm:pt>
    <dgm:pt modelId="{C2F1C776-7F31-4E00-BE60-A0346087513D}" type="pres">
      <dgm:prSet presAssocID="{3C8A444D-4B11-4D0C-9618-C1F34D26534D}" presName="sp" presStyleCnt="0"/>
      <dgm:spPr/>
    </dgm:pt>
    <dgm:pt modelId="{679EF96E-02D6-40D3-B306-60DC7A81C54C}" type="pres">
      <dgm:prSet presAssocID="{11E0A33E-072A-45CA-8EFB-3930810F74A0}" presName="composite" presStyleCnt="0"/>
      <dgm:spPr/>
    </dgm:pt>
    <dgm:pt modelId="{393CE90D-2CB1-4101-BF80-172220CF0C09}" type="pres">
      <dgm:prSet presAssocID="{11E0A33E-072A-45CA-8EFB-3930810F74A0}" presName="parentText" presStyleLbl="alignNode1" presStyleIdx="2" presStyleCnt="3" custLinFactNeighborX="0" custLinFactNeighborY="2261">
        <dgm:presLayoutVars>
          <dgm:chMax val="1"/>
          <dgm:bulletEnabled val="1"/>
        </dgm:presLayoutVars>
      </dgm:prSet>
      <dgm:spPr/>
    </dgm:pt>
    <dgm:pt modelId="{0F99BB70-47CC-4621-BA8D-90024AAAACDC}" type="pres">
      <dgm:prSet presAssocID="{11E0A33E-072A-45CA-8EFB-3930810F74A0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F376BD0D-148D-43F2-8E37-940A3FEF4E53}" srcId="{11E0A33E-072A-45CA-8EFB-3930810F74A0}" destId="{5E6D1C4D-CAB3-4C5C-9D24-B61D3070EEAF}" srcOrd="1" destOrd="0" parTransId="{68E86D96-3725-4B51-93D6-13690351BD47}" sibTransId="{3FBCD5B4-B4DF-44E8-981F-A3DF3C708965}"/>
    <dgm:cxn modelId="{74E1C031-8758-47E6-9A70-EB4835E1F3E1}" srcId="{0EFDDC55-024A-46D0-9E35-2D3DA6926D48}" destId="{A178DBB0-2B3D-483E-886E-8FB05D00259A}" srcOrd="1" destOrd="0" parTransId="{494252C4-31F8-460A-AC1A-A2D1EFAA6C51}" sibTransId="{3C8A444D-4B11-4D0C-9618-C1F34D26534D}"/>
    <dgm:cxn modelId="{C044AE34-C682-4124-9304-932C9D3FA2CA}" srcId="{A178DBB0-2B3D-483E-886E-8FB05D00259A}" destId="{737411E4-CBAB-4BAC-ACA8-FF8EB97179DB}" srcOrd="0" destOrd="0" parTransId="{3A8678AD-415D-40E5-AD47-EB0375ED5E97}" sibTransId="{F2B5B693-73B2-4075-BC93-87E18AA51F46}"/>
    <dgm:cxn modelId="{83000566-C9FF-48CE-8F57-EBD6A845CCA9}" srcId="{11E0A33E-072A-45CA-8EFB-3930810F74A0}" destId="{DF3F4FC9-D89B-42E8-BAE7-2880BC27D02E}" srcOrd="0" destOrd="0" parTransId="{7577C123-56C6-47AF-8FDB-F4B435EC84E5}" sibTransId="{C786F766-5FA0-4E1A-B077-036FB552B9B8}"/>
    <dgm:cxn modelId="{081C3A47-06B4-4294-9CE2-A16EDB22456E}" type="presOf" srcId="{462278DC-DD6E-4352-A743-F8E97F4326E5}" destId="{8DFAA7BE-1C0F-4E88-A564-3E5C521195E5}" srcOrd="0" destOrd="1" presId="urn:microsoft.com/office/officeart/2005/8/layout/chevron2"/>
    <dgm:cxn modelId="{3D586652-D7C1-4CF7-B89A-9351BAA7FD09}" type="presOf" srcId="{BF0E8251-36C7-4FC7-A8A3-23B6F069FDDE}" destId="{8DFAA7BE-1C0F-4E88-A564-3E5C521195E5}" srcOrd="0" destOrd="0" presId="urn:microsoft.com/office/officeart/2005/8/layout/chevron2"/>
    <dgm:cxn modelId="{FA35EF53-17D1-49CB-84E0-21B550BB8614}" type="presOf" srcId="{0EFDDC55-024A-46D0-9E35-2D3DA6926D48}" destId="{325BDBE1-6602-47AE-BFCB-CB14BF9674C1}" srcOrd="0" destOrd="0" presId="urn:microsoft.com/office/officeart/2005/8/layout/chevron2"/>
    <dgm:cxn modelId="{7078AD76-B501-408D-8DF8-C7EF087FB5F5}" type="presOf" srcId="{11E0A33E-072A-45CA-8EFB-3930810F74A0}" destId="{393CE90D-2CB1-4101-BF80-172220CF0C09}" srcOrd="0" destOrd="0" presId="urn:microsoft.com/office/officeart/2005/8/layout/chevron2"/>
    <dgm:cxn modelId="{E3913881-E386-4D4C-94B1-723558F60DA8}" srcId="{993A3594-AF60-4502-B913-95C175DF18B5}" destId="{462278DC-DD6E-4352-A743-F8E97F4326E5}" srcOrd="1" destOrd="0" parTransId="{19B77B3C-06C6-4527-BB19-FA343BC2FE10}" sibTransId="{FA3D129C-FB7E-400E-A5CB-ED36EE9E2532}"/>
    <dgm:cxn modelId="{095FE283-3381-47A8-B4A7-5829E781003C}" type="presOf" srcId="{737411E4-CBAB-4BAC-ACA8-FF8EB97179DB}" destId="{E3A194C7-8818-466A-8943-FA18773F94AE}" srcOrd="0" destOrd="0" presId="urn:microsoft.com/office/officeart/2005/8/layout/chevron2"/>
    <dgm:cxn modelId="{758B2397-852B-409B-A2E7-BC84D5CD0C4F}" type="presOf" srcId="{993A3594-AF60-4502-B913-95C175DF18B5}" destId="{4D80A068-45E4-49DA-8018-0F17BE290D4F}" srcOrd="0" destOrd="0" presId="urn:microsoft.com/office/officeart/2005/8/layout/chevron2"/>
    <dgm:cxn modelId="{B0B559B7-EF72-432C-9EBF-699A6644E593}" type="presOf" srcId="{A178DBB0-2B3D-483E-886E-8FB05D00259A}" destId="{0EADD000-07BA-48E7-BB34-A0B590F16493}" srcOrd="0" destOrd="0" presId="urn:microsoft.com/office/officeart/2005/8/layout/chevron2"/>
    <dgm:cxn modelId="{64AC4BBF-E944-4778-A948-85BA1EFA30FE}" srcId="{993A3594-AF60-4502-B913-95C175DF18B5}" destId="{BF0E8251-36C7-4FC7-A8A3-23B6F069FDDE}" srcOrd="0" destOrd="0" parTransId="{C029B384-4C02-424C-87C8-5F5F55F1C4A0}" sibTransId="{568D7896-AA27-4559-942E-A4421717175D}"/>
    <dgm:cxn modelId="{F60F79E4-78D0-4041-9D37-79C829C34E7B}" type="presOf" srcId="{DF3F4FC9-D89B-42E8-BAE7-2880BC27D02E}" destId="{0F99BB70-47CC-4621-BA8D-90024AAAACDC}" srcOrd="0" destOrd="0" presId="urn:microsoft.com/office/officeart/2005/8/layout/chevron2"/>
    <dgm:cxn modelId="{7727CDE5-BEDA-4E71-88E1-F591800C7CB2}" type="presOf" srcId="{AA45B3DC-5E47-485D-99C1-42D1E1DD0F06}" destId="{E3A194C7-8818-466A-8943-FA18773F94AE}" srcOrd="0" destOrd="1" presId="urn:microsoft.com/office/officeart/2005/8/layout/chevron2"/>
    <dgm:cxn modelId="{EF611CE8-DE8A-46A0-B462-8E8DD30D7BE2}" srcId="{A178DBB0-2B3D-483E-886E-8FB05D00259A}" destId="{AA45B3DC-5E47-485D-99C1-42D1E1DD0F06}" srcOrd="1" destOrd="0" parTransId="{169E53B0-9467-4C2F-92E6-45CB91BF067E}" sibTransId="{8D8721DA-5158-4C27-8ED5-4B745C70B23E}"/>
    <dgm:cxn modelId="{182DFFF3-CDAA-4319-B501-521EB2E2F63B}" type="presOf" srcId="{5E6D1C4D-CAB3-4C5C-9D24-B61D3070EEAF}" destId="{0F99BB70-47CC-4621-BA8D-90024AAAACDC}" srcOrd="0" destOrd="1" presId="urn:microsoft.com/office/officeart/2005/8/layout/chevron2"/>
    <dgm:cxn modelId="{09CECCF7-FB09-455A-8994-082EFF979F21}" srcId="{0EFDDC55-024A-46D0-9E35-2D3DA6926D48}" destId="{11E0A33E-072A-45CA-8EFB-3930810F74A0}" srcOrd="2" destOrd="0" parTransId="{4BB619C4-89F4-4CCA-96B5-7F4877028FF9}" sibTransId="{33D25021-EDDA-470B-B1B5-D489496EEAFC}"/>
    <dgm:cxn modelId="{DAB52FFC-4990-45C7-AD05-AB899D51F93C}" srcId="{0EFDDC55-024A-46D0-9E35-2D3DA6926D48}" destId="{993A3594-AF60-4502-B913-95C175DF18B5}" srcOrd="0" destOrd="0" parTransId="{7EC9551F-CD59-434A-9B5C-A295B778C76A}" sibTransId="{0DF39612-6A8C-4750-903C-840D6CE61C4D}"/>
    <dgm:cxn modelId="{FCACB25A-255F-40FE-8BB1-9C112135E539}" type="presParOf" srcId="{325BDBE1-6602-47AE-BFCB-CB14BF9674C1}" destId="{F3CDEEAA-B022-4CA3-B021-608726CB12EF}" srcOrd="0" destOrd="0" presId="urn:microsoft.com/office/officeart/2005/8/layout/chevron2"/>
    <dgm:cxn modelId="{DF1EDDAD-CC84-42AC-84E6-5697DA6DE023}" type="presParOf" srcId="{F3CDEEAA-B022-4CA3-B021-608726CB12EF}" destId="{4D80A068-45E4-49DA-8018-0F17BE290D4F}" srcOrd="0" destOrd="0" presId="urn:microsoft.com/office/officeart/2005/8/layout/chevron2"/>
    <dgm:cxn modelId="{B7F3DA06-226F-4EC6-AC5E-7B24B073F546}" type="presParOf" srcId="{F3CDEEAA-B022-4CA3-B021-608726CB12EF}" destId="{8DFAA7BE-1C0F-4E88-A564-3E5C521195E5}" srcOrd="1" destOrd="0" presId="urn:microsoft.com/office/officeart/2005/8/layout/chevron2"/>
    <dgm:cxn modelId="{4D6E724B-8E1C-4578-894E-7C5B548651A1}" type="presParOf" srcId="{325BDBE1-6602-47AE-BFCB-CB14BF9674C1}" destId="{13092473-D166-4FCC-B60E-F1A447B3337D}" srcOrd="1" destOrd="0" presId="urn:microsoft.com/office/officeart/2005/8/layout/chevron2"/>
    <dgm:cxn modelId="{16B85442-2102-4286-AE15-9447448699EE}" type="presParOf" srcId="{325BDBE1-6602-47AE-BFCB-CB14BF9674C1}" destId="{0EAEE40E-73E6-4392-9403-357081A313A7}" srcOrd="2" destOrd="0" presId="urn:microsoft.com/office/officeart/2005/8/layout/chevron2"/>
    <dgm:cxn modelId="{4E8FFDB7-BD60-48DB-9DDB-0DD92FDA544C}" type="presParOf" srcId="{0EAEE40E-73E6-4392-9403-357081A313A7}" destId="{0EADD000-07BA-48E7-BB34-A0B590F16493}" srcOrd="0" destOrd="0" presId="urn:microsoft.com/office/officeart/2005/8/layout/chevron2"/>
    <dgm:cxn modelId="{0E74C8D7-5629-4FE2-9584-AE9AF6E8370B}" type="presParOf" srcId="{0EAEE40E-73E6-4392-9403-357081A313A7}" destId="{E3A194C7-8818-466A-8943-FA18773F94AE}" srcOrd="1" destOrd="0" presId="urn:microsoft.com/office/officeart/2005/8/layout/chevron2"/>
    <dgm:cxn modelId="{9164CE51-17FC-4957-895E-C275BC624005}" type="presParOf" srcId="{325BDBE1-6602-47AE-BFCB-CB14BF9674C1}" destId="{C2F1C776-7F31-4E00-BE60-A0346087513D}" srcOrd="3" destOrd="0" presId="urn:microsoft.com/office/officeart/2005/8/layout/chevron2"/>
    <dgm:cxn modelId="{7DAB1B56-7A23-4F0B-AD0A-C2DDF2010B81}" type="presParOf" srcId="{325BDBE1-6602-47AE-BFCB-CB14BF9674C1}" destId="{679EF96E-02D6-40D3-B306-60DC7A81C54C}" srcOrd="4" destOrd="0" presId="urn:microsoft.com/office/officeart/2005/8/layout/chevron2"/>
    <dgm:cxn modelId="{6F02C94C-75B5-44A8-9976-FE71CBF27096}" type="presParOf" srcId="{679EF96E-02D6-40D3-B306-60DC7A81C54C}" destId="{393CE90D-2CB1-4101-BF80-172220CF0C09}" srcOrd="0" destOrd="0" presId="urn:microsoft.com/office/officeart/2005/8/layout/chevron2"/>
    <dgm:cxn modelId="{DA7F7EED-95ED-4E90-8F75-954BBD08B7F8}" type="presParOf" srcId="{679EF96E-02D6-40D3-B306-60DC7A81C54C}" destId="{0F99BB70-47CC-4621-BA8D-90024AAAAC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2D3423-48D0-4251-99F1-CFA41668ABD1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i-FI"/>
        </a:p>
      </dgm:t>
    </dgm:pt>
    <dgm:pt modelId="{FE321C45-32F1-474E-8538-928112D48591}">
      <dgm:prSet phldrT="[Teksti]"/>
      <dgm:spPr/>
      <dgm:t>
        <a:bodyPr/>
        <a:lstStyle/>
        <a:p>
          <a:r>
            <a:rPr lang="fi-FI" dirty="0"/>
            <a:t>Paljon jälkeläisiä, suuri kuolleisuus (R)</a:t>
          </a:r>
        </a:p>
      </dgm:t>
      <dgm:extLst>
        <a:ext uri="{E40237B7-FDA0-4F09-8148-C483321AD2D9}">
          <dgm14:cNvPr xmlns:dgm14="http://schemas.microsoft.com/office/drawing/2010/diagram" id="0" name="" descr="R-strategia"/>
        </a:ext>
      </dgm:extLst>
    </dgm:pt>
    <dgm:pt modelId="{B2130737-79EB-4407-8F9A-C0A52B5864FC}" type="parTrans" cxnId="{D4FAF2EA-A337-407E-A690-4A7B8B4D8D2C}">
      <dgm:prSet/>
      <dgm:spPr/>
      <dgm:t>
        <a:bodyPr/>
        <a:lstStyle/>
        <a:p>
          <a:endParaRPr lang="fi-FI"/>
        </a:p>
      </dgm:t>
    </dgm:pt>
    <dgm:pt modelId="{376E9B4E-05AB-45EA-AAF8-75919E3E58B1}" type="sibTrans" cxnId="{D4FAF2EA-A337-407E-A690-4A7B8B4D8D2C}">
      <dgm:prSet/>
      <dgm:spPr/>
      <dgm:t>
        <a:bodyPr/>
        <a:lstStyle/>
        <a:p>
          <a:endParaRPr lang="fi-FI"/>
        </a:p>
      </dgm:t>
    </dgm:pt>
    <dgm:pt modelId="{338CFDAF-CE22-421D-B166-1D3AC818C3AD}">
      <dgm:prSet phldrT="[Teksti]"/>
      <dgm:spPr/>
      <dgm:t>
        <a:bodyPr/>
        <a:lstStyle/>
        <a:p>
          <a:r>
            <a:rPr lang="fi-FI"/>
            <a:t>Eläin lisääntyy useasti ja tekee paljon jälkeläisiä</a:t>
          </a:r>
        </a:p>
      </dgm:t>
      <dgm:extLst>
        <a:ext uri="{E40237B7-FDA0-4F09-8148-C483321AD2D9}">
          <dgm14:cNvPr xmlns:dgm14="http://schemas.microsoft.com/office/drawing/2010/diagram" id="0" name="" descr="Eliö tekee paljon jälkeläisiä, joilla on suuri kuolleisuus"/>
        </a:ext>
      </dgm:extLst>
    </dgm:pt>
    <dgm:pt modelId="{C97D008E-24BC-47A7-B29E-ADD92F90C5C5}" type="parTrans" cxnId="{192AC601-D834-4078-A554-77CA901FB061}">
      <dgm:prSet/>
      <dgm:spPr/>
      <dgm:t>
        <a:bodyPr/>
        <a:lstStyle/>
        <a:p>
          <a:endParaRPr lang="fi-FI"/>
        </a:p>
      </dgm:t>
    </dgm:pt>
    <dgm:pt modelId="{78E91A97-4017-4AEB-B642-66B536753E45}" type="sibTrans" cxnId="{192AC601-D834-4078-A554-77CA901FB061}">
      <dgm:prSet/>
      <dgm:spPr/>
      <dgm:t>
        <a:bodyPr/>
        <a:lstStyle/>
        <a:p>
          <a:endParaRPr lang="fi-FI"/>
        </a:p>
      </dgm:t>
    </dgm:pt>
    <dgm:pt modelId="{5B392349-2C57-4D24-AABB-64A94F371A7C}">
      <dgm:prSet phldrT="[Teksti]"/>
      <dgm:spPr/>
      <dgm:t>
        <a:bodyPr/>
        <a:lstStyle/>
        <a:p>
          <a:r>
            <a:rPr lang="fi-FI"/>
            <a:t>Vähän jälkeläisiä, pieni kuolleisuus (K)</a:t>
          </a:r>
        </a:p>
      </dgm:t>
      <dgm:extLst>
        <a:ext uri="{E40237B7-FDA0-4F09-8148-C483321AD2D9}">
          <dgm14:cNvPr xmlns:dgm14="http://schemas.microsoft.com/office/drawing/2010/diagram" id="0" name="" descr="K-strategia"/>
        </a:ext>
      </dgm:extLst>
    </dgm:pt>
    <dgm:pt modelId="{F23B25FC-1A21-45FA-AC14-1E1135AAC13B}" type="parTrans" cxnId="{E4420AB9-7D71-4A72-B856-73E105164010}">
      <dgm:prSet/>
      <dgm:spPr/>
      <dgm:t>
        <a:bodyPr/>
        <a:lstStyle/>
        <a:p>
          <a:endParaRPr lang="fi-FI"/>
        </a:p>
      </dgm:t>
    </dgm:pt>
    <dgm:pt modelId="{804164F6-FB4F-4241-BEB6-00E28CFCF25F}" type="sibTrans" cxnId="{E4420AB9-7D71-4A72-B856-73E105164010}">
      <dgm:prSet/>
      <dgm:spPr/>
      <dgm:t>
        <a:bodyPr/>
        <a:lstStyle/>
        <a:p>
          <a:endParaRPr lang="fi-FI"/>
        </a:p>
      </dgm:t>
    </dgm:pt>
    <dgm:pt modelId="{B8E04F0A-F5DB-47CC-B9DD-2887138649B1}">
      <dgm:prSet phldrT="[Teksti]"/>
      <dgm:spPr/>
      <dgm:t>
        <a:bodyPr/>
        <a:lstStyle/>
        <a:p>
          <a:r>
            <a:rPr lang="fi-FI"/>
            <a:t>Eläin lisääntyy vuosittain tai harvemmin ja saa keskimäärin 1-2 jälkeläistä</a:t>
          </a:r>
        </a:p>
      </dgm:t>
      <dgm:extLst>
        <a:ext uri="{E40237B7-FDA0-4F09-8148-C483321AD2D9}">
          <dgm14:cNvPr xmlns:dgm14="http://schemas.microsoft.com/office/drawing/2010/diagram" id="0" name="" descr="Eliö tekee vähän jälkeläisiä, joilla on pieni kuolleisuus"/>
        </a:ext>
      </dgm:extLst>
    </dgm:pt>
    <dgm:pt modelId="{438877E3-C6C6-4323-A763-A0C1D66DEA37}" type="parTrans" cxnId="{40985294-F8CA-42F9-B023-B3D06528F6EC}">
      <dgm:prSet/>
      <dgm:spPr/>
      <dgm:t>
        <a:bodyPr/>
        <a:lstStyle/>
        <a:p>
          <a:endParaRPr lang="fi-FI"/>
        </a:p>
      </dgm:t>
    </dgm:pt>
    <dgm:pt modelId="{71186002-5B29-4BD6-87FF-FE1C67AB9CE7}" type="sibTrans" cxnId="{40985294-F8CA-42F9-B023-B3D06528F6EC}">
      <dgm:prSet/>
      <dgm:spPr/>
      <dgm:t>
        <a:bodyPr/>
        <a:lstStyle/>
        <a:p>
          <a:endParaRPr lang="fi-FI"/>
        </a:p>
      </dgm:t>
    </dgm:pt>
    <dgm:pt modelId="{42F9FB9B-88C4-4EAA-B9FF-C2D9DF98A50F}">
      <dgm:prSet phldrT="[Teksti]"/>
      <dgm:spPr/>
      <dgm:t>
        <a:bodyPr/>
        <a:lstStyle/>
        <a:p>
          <a:r>
            <a:rPr lang="fi-FI"/>
            <a:t>Jälkeläisillä on suuri kuolleisuus, emo hoivaa vain alkuun (pienriistalajit) tai ei lainkaan (esim. kalat)</a:t>
          </a:r>
        </a:p>
      </dgm:t>
    </dgm:pt>
    <dgm:pt modelId="{BB8F49D9-A0FA-4698-8468-E6439C7B6A05}" type="parTrans" cxnId="{D2C6A42E-44B0-4BB2-AB33-454BC2B39C77}">
      <dgm:prSet/>
      <dgm:spPr/>
      <dgm:t>
        <a:bodyPr/>
        <a:lstStyle/>
        <a:p>
          <a:endParaRPr lang="fi-FI"/>
        </a:p>
      </dgm:t>
    </dgm:pt>
    <dgm:pt modelId="{9FBBBFAA-F999-475D-A77B-44B255B0E54D}" type="sibTrans" cxnId="{D2C6A42E-44B0-4BB2-AB33-454BC2B39C77}">
      <dgm:prSet/>
      <dgm:spPr/>
      <dgm:t>
        <a:bodyPr/>
        <a:lstStyle/>
        <a:p>
          <a:endParaRPr lang="fi-FI"/>
        </a:p>
      </dgm:t>
    </dgm:pt>
    <dgm:pt modelId="{5B716804-8119-439B-A544-051775AEDF15}">
      <dgm:prSet phldrT="[Teksti]"/>
      <dgm:spPr/>
      <dgm:t>
        <a:bodyPr/>
        <a:lstStyle/>
        <a:p>
          <a:r>
            <a:rPr lang="fi-FI" dirty="0"/>
            <a:t>Pääosin 1. asteen kuluttajalajeja</a:t>
          </a:r>
        </a:p>
      </dgm:t>
    </dgm:pt>
    <dgm:pt modelId="{CFF48DFE-C848-4E93-BB32-5D1C69BA1B59}" type="parTrans" cxnId="{59353DE3-9332-44DB-B95F-7780FA1D7CB3}">
      <dgm:prSet/>
      <dgm:spPr/>
      <dgm:t>
        <a:bodyPr/>
        <a:lstStyle/>
        <a:p>
          <a:endParaRPr lang="fi-FI"/>
        </a:p>
      </dgm:t>
    </dgm:pt>
    <dgm:pt modelId="{366DAAFA-8B0F-4A88-A91C-450BF3C83AE3}" type="sibTrans" cxnId="{59353DE3-9332-44DB-B95F-7780FA1D7CB3}">
      <dgm:prSet/>
      <dgm:spPr/>
      <dgm:t>
        <a:bodyPr/>
        <a:lstStyle/>
        <a:p>
          <a:endParaRPr lang="fi-FI"/>
        </a:p>
      </dgm:t>
    </dgm:pt>
    <dgm:pt modelId="{8FDAB97C-5835-49DD-97E5-58974B997193}">
      <dgm:prSet phldrT="[Teksti]"/>
      <dgm:spPr/>
      <dgm:t>
        <a:bodyPr/>
        <a:lstStyle/>
        <a:p>
          <a:r>
            <a:rPr lang="fi-FI" dirty="0"/>
            <a:t>Esim. monet riistalinnut, pienet riistanisäkkäät</a:t>
          </a:r>
        </a:p>
      </dgm:t>
    </dgm:pt>
    <dgm:pt modelId="{48908011-0A57-4FE6-A29A-6D0D17B2A8BA}" type="parTrans" cxnId="{B4EFE015-C86A-43D0-8AF5-F0AFF84ADDA5}">
      <dgm:prSet/>
      <dgm:spPr/>
      <dgm:t>
        <a:bodyPr/>
        <a:lstStyle/>
        <a:p>
          <a:endParaRPr lang="fi-FI"/>
        </a:p>
      </dgm:t>
    </dgm:pt>
    <dgm:pt modelId="{1799B123-E055-4729-A71C-55B3687DFE1A}" type="sibTrans" cxnId="{B4EFE015-C86A-43D0-8AF5-F0AFF84ADDA5}">
      <dgm:prSet/>
      <dgm:spPr/>
      <dgm:t>
        <a:bodyPr/>
        <a:lstStyle/>
        <a:p>
          <a:endParaRPr lang="fi-FI"/>
        </a:p>
      </dgm:t>
    </dgm:pt>
    <dgm:pt modelId="{D54D6079-9427-48F2-9F29-D21C91A2739B}">
      <dgm:prSet phldrT="[Teksti]"/>
      <dgm:spPr/>
      <dgm:t>
        <a:bodyPr/>
        <a:lstStyle/>
        <a:p>
          <a:r>
            <a:rPr lang="fi-FI" dirty="0"/>
            <a:t>Jälkeläisillä pienehkö kuolleisuus, emo hoitaa pitkään</a:t>
          </a:r>
        </a:p>
      </dgm:t>
    </dgm:pt>
    <dgm:pt modelId="{2A689B51-2030-41DE-A25D-BCA2D053B6F9}" type="parTrans" cxnId="{4D2DB7F1-3F99-49C8-9D1B-5ED64DD56350}">
      <dgm:prSet/>
      <dgm:spPr/>
      <dgm:t>
        <a:bodyPr/>
        <a:lstStyle/>
        <a:p>
          <a:endParaRPr lang="fi-FI"/>
        </a:p>
      </dgm:t>
    </dgm:pt>
    <dgm:pt modelId="{3A24E6D7-E157-45CD-9E31-6C9A3BE0AA32}" type="sibTrans" cxnId="{4D2DB7F1-3F99-49C8-9D1B-5ED64DD56350}">
      <dgm:prSet/>
      <dgm:spPr/>
      <dgm:t>
        <a:bodyPr/>
        <a:lstStyle/>
        <a:p>
          <a:endParaRPr lang="fi-FI"/>
        </a:p>
      </dgm:t>
    </dgm:pt>
    <dgm:pt modelId="{8F84D49E-2498-4726-B0F9-69DAEC552DF5}">
      <dgm:prSet phldrT="[Teksti]"/>
      <dgm:spPr/>
      <dgm:t>
        <a:bodyPr/>
        <a:lstStyle/>
        <a:p>
          <a:r>
            <a:rPr lang="fi-FI"/>
            <a:t>Suuret 1. asteen </a:t>
          </a:r>
          <a:r>
            <a:rPr lang="fi-FI" err="1"/>
            <a:t>kuluttalajit</a:t>
          </a:r>
          <a:r>
            <a:rPr lang="fi-FI"/>
            <a:t> (hirvieläimet) ja pedot </a:t>
          </a:r>
        </a:p>
      </dgm:t>
    </dgm:pt>
    <dgm:pt modelId="{3DFE3405-C76E-4F51-B347-598B7A2B4F69}" type="parTrans" cxnId="{D04B1D82-FC84-4538-9303-78E74667BCA8}">
      <dgm:prSet/>
      <dgm:spPr/>
      <dgm:t>
        <a:bodyPr/>
        <a:lstStyle/>
        <a:p>
          <a:endParaRPr lang="fi-FI"/>
        </a:p>
      </dgm:t>
    </dgm:pt>
    <dgm:pt modelId="{35BF7E7B-33CD-4C9D-AC0C-818A236A2C9D}" type="sibTrans" cxnId="{D04B1D82-FC84-4538-9303-78E74667BCA8}">
      <dgm:prSet/>
      <dgm:spPr/>
      <dgm:t>
        <a:bodyPr/>
        <a:lstStyle/>
        <a:p>
          <a:endParaRPr lang="fi-FI"/>
        </a:p>
      </dgm:t>
    </dgm:pt>
    <dgm:pt modelId="{A9E1F5EE-E204-45C3-BA12-7A8DBE0E8A23}" type="pres">
      <dgm:prSet presAssocID="{7D2D3423-48D0-4251-99F1-CFA41668ABD1}" presName="linear" presStyleCnt="0">
        <dgm:presLayoutVars>
          <dgm:animLvl val="lvl"/>
          <dgm:resizeHandles val="exact"/>
        </dgm:presLayoutVars>
      </dgm:prSet>
      <dgm:spPr/>
    </dgm:pt>
    <dgm:pt modelId="{9EA5AC13-E805-418A-91DC-031C69CC039E}" type="pres">
      <dgm:prSet presAssocID="{FE321C45-32F1-474E-8538-928112D4859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6018474-A83C-4622-B458-8A36060E0922}" type="pres">
      <dgm:prSet presAssocID="{FE321C45-32F1-474E-8538-928112D48591}" presName="childText" presStyleLbl="revTx" presStyleIdx="0" presStyleCnt="2">
        <dgm:presLayoutVars>
          <dgm:bulletEnabled val="1"/>
        </dgm:presLayoutVars>
      </dgm:prSet>
      <dgm:spPr/>
    </dgm:pt>
    <dgm:pt modelId="{08A6579A-98D6-4FDD-BB3C-3D9F88ED1CAE}" type="pres">
      <dgm:prSet presAssocID="{5B392349-2C57-4D24-AABB-64A94F371A7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D67A989-7324-4571-9642-75C9F8F7398B}" type="pres">
      <dgm:prSet presAssocID="{5B392349-2C57-4D24-AABB-64A94F371A7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3026001-27F5-4FE5-BA60-7B11E43328F0}" type="presOf" srcId="{B8E04F0A-F5DB-47CC-B9DD-2887138649B1}" destId="{7D67A989-7324-4571-9642-75C9F8F7398B}" srcOrd="0" destOrd="0" presId="urn:microsoft.com/office/officeart/2005/8/layout/vList2"/>
    <dgm:cxn modelId="{192AC601-D834-4078-A554-77CA901FB061}" srcId="{FE321C45-32F1-474E-8538-928112D48591}" destId="{338CFDAF-CE22-421D-B166-1D3AC818C3AD}" srcOrd="0" destOrd="0" parTransId="{C97D008E-24BC-47A7-B29E-ADD92F90C5C5}" sibTransId="{78E91A97-4017-4AEB-B642-66B536753E45}"/>
    <dgm:cxn modelId="{7D28B003-3CBA-4F2A-9A5A-04F326102898}" type="presOf" srcId="{8FDAB97C-5835-49DD-97E5-58974B997193}" destId="{A6018474-A83C-4622-B458-8A36060E0922}" srcOrd="0" destOrd="3" presId="urn:microsoft.com/office/officeart/2005/8/layout/vList2"/>
    <dgm:cxn modelId="{B4EFE015-C86A-43D0-8AF5-F0AFF84ADDA5}" srcId="{FE321C45-32F1-474E-8538-928112D48591}" destId="{8FDAB97C-5835-49DD-97E5-58974B997193}" srcOrd="3" destOrd="0" parTransId="{48908011-0A57-4FE6-A29A-6D0D17B2A8BA}" sibTransId="{1799B123-E055-4729-A71C-55B3687DFE1A}"/>
    <dgm:cxn modelId="{D2C6A42E-44B0-4BB2-AB33-454BC2B39C77}" srcId="{FE321C45-32F1-474E-8538-928112D48591}" destId="{42F9FB9B-88C4-4EAA-B9FF-C2D9DF98A50F}" srcOrd="1" destOrd="0" parTransId="{BB8F49D9-A0FA-4698-8468-E6439C7B6A05}" sibTransId="{9FBBBFAA-F999-475D-A77B-44B255B0E54D}"/>
    <dgm:cxn modelId="{C2036C2F-7BD0-411D-9271-0F421B206CBB}" type="presOf" srcId="{8F84D49E-2498-4726-B0F9-69DAEC552DF5}" destId="{7D67A989-7324-4571-9642-75C9F8F7398B}" srcOrd="0" destOrd="2" presId="urn:microsoft.com/office/officeart/2005/8/layout/vList2"/>
    <dgm:cxn modelId="{8F0A1E46-EB96-4F0A-9FD7-3875D04374F8}" type="presOf" srcId="{5B392349-2C57-4D24-AABB-64A94F371A7C}" destId="{08A6579A-98D6-4FDD-BB3C-3D9F88ED1CAE}" srcOrd="0" destOrd="0" presId="urn:microsoft.com/office/officeart/2005/8/layout/vList2"/>
    <dgm:cxn modelId="{D04B1D82-FC84-4538-9303-78E74667BCA8}" srcId="{5B392349-2C57-4D24-AABB-64A94F371A7C}" destId="{8F84D49E-2498-4726-B0F9-69DAEC552DF5}" srcOrd="2" destOrd="0" parTransId="{3DFE3405-C76E-4F51-B347-598B7A2B4F69}" sibTransId="{35BF7E7B-33CD-4C9D-AC0C-818A236A2C9D}"/>
    <dgm:cxn modelId="{62BA8787-758D-4767-A3D0-3D495A32476E}" type="presOf" srcId="{FE321C45-32F1-474E-8538-928112D48591}" destId="{9EA5AC13-E805-418A-91DC-031C69CC039E}" srcOrd="0" destOrd="0" presId="urn:microsoft.com/office/officeart/2005/8/layout/vList2"/>
    <dgm:cxn modelId="{40985294-F8CA-42F9-B023-B3D06528F6EC}" srcId="{5B392349-2C57-4D24-AABB-64A94F371A7C}" destId="{B8E04F0A-F5DB-47CC-B9DD-2887138649B1}" srcOrd="0" destOrd="0" parTransId="{438877E3-C6C6-4323-A763-A0C1D66DEA37}" sibTransId="{71186002-5B29-4BD6-87FF-FE1C67AB9CE7}"/>
    <dgm:cxn modelId="{3D32CB9A-8F75-4318-95CC-497246183A48}" type="presOf" srcId="{42F9FB9B-88C4-4EAA-B9FF-C2D9DF98A50F}" destId="{A6018474-A83C-4622-B458-8A36060E0922}" srcOrd="0" destOrd="1" presId="urn:microsoft.com/office/officeart/2005/8/layout/vList2"/>
    <dgm:cxn modelId="{5FEA90B2-A533-4784-B5DE-9854D4D2F49D}" type="presOf" srcId="{7D2D3423-48D0-4251-99F1-CFA41668ABD1}" destId="{A9E1F5EE-E204-45C3-BA12-7A8DBE0E8A23}" srcOrd="0" destOrd="0" presId="urn:microsoft.com/office/officeart/2005/8/layout/vList2"/>
    <dgm:cxn modelId="{C92F68B7-B947-42C7-AFBA-31E6E1D2CCAF}" type="presOf" srcId="{D54D6079-9427-48F2-9F29-D21C91A2739B}" destId="{7D67A989-7324-4571-9642-75C9F8F7398B}" srcOrd="0" destOrd="1" presId="urn:microsoft.com/office/officeart/2005/8/layout/vList2"/>
    <dgm:cxn modelId="{E4420AB9-7D71-4A72-B856-73E105164010}" srcId="{7D2D3423-48D0-4251-99F1-CFA41668ABD1}" destId="{5B392349-2C57-4D24-AABB-64A94F371A7C}" srcOrd="1" destOrd="0" parTransId="{F23B25FC-1A21-45FA-AC14-1E1135AAC13B}" sibTransId="{804164F6-FB4F-4241-BEB6-00E28CFCF25F}"/>
    <dgm:cxn modelId="{596DCEB9-021F-4649-ABAD-12D1700545E9}" type="presOf" srcId="{5B716804-8119-439B-A544-051775AEDF15}" destId="{A6018474-A83C-4622-B458-8A36060E0922}" srcOrd="0" destOrd="2" presId="urn:microsoft.com/office/officeart/2005/8/layout/vList2"/>
    <dgm:cxn modelId="{59353DE3-9332-44DB-B95F-7780FA1D7CB3}" srcId="{FE321C45-32F1-474E-8538-928112D48591}" destId="{5B716804-8119-439B-A544-051775AEDF15}" srcOrd="2" destOrd="0" parTransId="{CFF48DFE-C848-4E93-BB32-5D1C69BA1B59}" sibTransId="{366DAAFA-8B0F-4A88-A91C-450BF3C83AE3}"/>
    <dgm:cxn modelId="{D4FAF2EA-A337-407E-A690-4A7B8B4D8D2C}" srcId="{7D2D3423-48D0-4251-99F1-CFA41668ABD1}" destId="{FE321C45-32F1-474E-8538-928112D48591}" srcOrd="0" destOrd="0" parTransId="{B2130737-79EB-4407-8F9A-C0A52B5864FC}" sibTransId="{376E9B4E-05AB-45EA-AAF8-75919E3E58B1}"/>
    <dgm:cxn modelId="{4D2DB7F1-3F99-49C8-9D1B-5ED64DD56350}" srcId="{5B392349-2C57-4D24-AABB-64A94F371A7C}" destId="{D54D6079-9427-48F2-9F29-D21C91A2739B}" srcOrd="1" destOrd="0" parTransId="{2A689B51-2030-41DE-A25D-BCA2D053B6F9}" sibTransId="{3A24E6D7-E157-45CD-9E31-6C9A3BE0AA32}"/>
    <dgm:cxn modelId="{20AC4CF7-8F0D-4F29-8D5F-CEC6F48B3381}" type="presOf" srcId="{338CFDAF-CE22-421D-B166-1D3AC818C3AD}" destId="{A6018474-A83C-4622-B458-8A36060E0922}" srcOrd="0" destOrd="0" presId="urn:microsoft.com/office/officeart/2005/8/layout/vList2"/>
    <dgm:cxn modelId="{DECC3E77-75B7-4ABF-BC69-A93FD729D33D}" type="presParOf" srcId="{A9E1F5EE-E204-45C3-BA12-7A8DBE0E8A23}" destId="{9EA5AC13-E805-418A-91DC-031C69CC039E}" srcOrd="0" destOrd="0" presId="urn:microsoft.com/office/officeart/2005/8/layout/vList2"/>
    <dgm:cxn modelId="{9AFB0C03-61B4-429E-8116-8C8E08C4EEF6}" type="presParOf" srcId="{A9E1F5EE-E204-45C3-BA12-7A8DBE0E8A23}" destId="{A6018474-A83C-4622-B458-8A36060E0922}" srcOrd="1" destOrd="0" presId="urn:microsoft.com/office/officeart/2005/8/layout/vList2"/>
    <dgm:cxn modelId="{8E03899C-BE6F-4889-A0ED-79C18CB8745E}" type="presParOf" srcId="{A9E1F5EE-E204-45C3-BA12-7A8DBE0E8A23}" destId="{08A6579A-98D6-4FDD-BB3C-3D9F88ED1CAE}" srcOrd="2" destOrd="0" presId="urn:microsoft.com/office/officeart/2005/8/layout/vList2"/>
    <dgm:cxn modelId="{E7142061-526F-4849-B2D2-90C661A62D43}" type="presParOf" srcId="{A9E1F5EE-E204-45C3-BA12-7A8DBE0E8A23}" destId="{7D67A989-7324-4571-9642-75C9F8F7398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887B7D-CDE2-4986-982A-91BB2DC9E8B2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i-FI"/>
        </a:p>
      </dgm:t>
    </dgm:pt>
    <dgm:pt modelId="{8A4357D4-1B70-4BF5-BD49-A4028A643456}">
      <dgm:prSet phldrT="[Teksti]"/>
      <dgm:spPr/>
      <dgm:t>
        <a:bodyPr/>
        <a:lstStyle/>
        <a:p>
          <a:r>
            <a:rPr lang="fi-FI"/>
            <a:t>Lumi</a:t>
          </a:r>
        </a:p>
      </dgm:t>
      <dgm:extLst>
        <a:ext uri="{E40237B7-FDA0-4F09-8148-C483321AD2D9}">
          <dgm14:cNvPr xmlns:dgm14="http://schemas.microsoft.com/office/drawing/2010/diagram" id="0" name="" descr="Lumi"/>
        </a:ext>
      </dgm:extLst>
    </dgm:pt>
    <dgm:pt modelId="{666EB98F-4511-4214-8CC6-9405F6797887}" type="parTrans" cxnId="{AD17C6BF-4743-477C-B4AB-3A9F84D1B647}">
      <dgm:prSet/>
      <dgm:spPr/>
      <dgm:t>
        <a:bodyPr/>
        <a:lstStyle/>
        <a:p>
          <a:endParaRPr lang="fi-FI"/>
        </a:p>
      </dgm:t>
    </dgm:pt>
    <dgm:pt modelId="{980198EE-8C1B-4B6D-8370-04DBEFF76C3A}" type="sibTrans" cxnId="{AD17C6BF-4743-477C-B4AB-3A9F84D1B647}">
      <dgm:prSet/>
      <dgm:spPr/>
      <dgm:t>
        <a:bodyPr/>
        <a:lstStyle/>
        <a:p>
          <a:endParaRPr lang="fi-FI"/>
        </a:p>
      </dgm:t>
    </dgm:pt>
    <dgm:pt modelId="{9C6AF222-5142-4564-9A47-734CA1244F36}">
      <dgm:prSet phldrT="[Teksti]"/>
      <dgm:spPr/>
      <dgm:t>
        <a:bodyPr/>
        <a:lstStyle/>
        <a:p>
          <a:r>
            <a:rPr lang="fi-FI"/>
            <a:t>Värinvaihto</a:t>
          </a:r>
        </a:p>
      </dgm:t>
      <dgm:extLst>
        <a:ext uri="{E40237B7-FDA0-4F09-8148-C483321AD2D9}">
          <dgm14:cNvPr xmlns:dgm14="http://schemas.microsoft.com/office/drawing/2010/diagram" id="0" name="" descr="Sopeumia lumeen ovat esimerkiksi värinvaihto, pitkät jalat tai lumijalka. "/>
        </a:ext>
      </dgm:extLst>
    </dgm:pt>
    <dgm:pt modelId="{14488910-A073-4733-934F-A5832B646DF2}" type="parTrans" cxnId="{9FD95F8F-4D54-4519-B90C-A99EA86C77D9}">
      <dgm:prSet/>
      <dgm:spPr/>
      <dgm:t>
        <a:bodyPr/>
        <a:lstStyle/>
        <a:p>
          <a:endParaRPr lang="fi-FI"/>
        </a:p>
      </dgm:t>
    </dgm:pt>
    <dgm:pt modelId="{DB75834E-A68F-47F2-B553-931A9660A466}" type="sibTrans" cxnId="{9FD95F8F-4D54-4519-B90C-A99EA86C77D9}">
      <dgm:prSet/>
      <dgm:spPr/>
      <dgm:t>
        <a:bodyPr/>
        <a:lstStyle/>
        <a:p>
          <a:endParaRPr lang="fi-FI"/>
        </a:p>
      </dgm:t>
    </dgm:pt>
    <dgm:pt modelId="{DFA43869-25CE-4911-A173-AF34650E7C94}">
      <dgm:prSet phldrT="[Teksti]"/>
      <dgm:spPr/>
      <dgm:t>
        <a:bodyPr/>
        <a:lstStyle/>
        <a:p>
          <a:r>
            <a:rPr lang="fi-FI" dirty="0"/>
            <a:t>Pakkanen</a:t>
          </a:r>
        </a:p>
      </dgm:t>
      <dgm:extLst>
        <a:ext uri="{E40237B7-FDA0-4F09-8148-C483321AD2D9}">
          <dgm14:cNvPr xmlns:dgm14="http://schemas.microsoft.com/office/drawing/2010/diagram" id="0" name="" descr="Pakkanen"/>
        </a:ext>
      </dgm:extLst>
    </dgm:pt>
    <dgm:pt modelId="{0329C512-5D3E-48BC-8BEE-CAA83713E03F}" type="parTrans" cxnId="{FD8316C6-2D5A-4BF9-8CF3-10FB805B7A2D}">
      <dgm:prSet/>
      <dgm:spPr/>
      <dgm:t>
        <a:bodyPr/>
        <a:lstStyle/>
        <a:p>
          <a:endParaRPr lang="fi-FI"/>
        </a:p>
      </dgm:t>
    </dgm:pt>
    <dgm:pt modelId="{F966FE52-8BDB-42DB-B065-58128971881E}" type="sibTrans" cxnId="{FD8316C6-2D5A-4BF9-8CF3-10FB805B7A2D}">
      <dgm:prSet/>
      <dgm:spPr/>
      <dgm:t>
        <a:bodyPr/>
        <a:lstStyle/>
        <a:p>
          <a:endParaRPr lang="fi-FI"/>
        </a:p>
      </dgm:t>
    </dgm:pt>
    <dgm:pt modelId="{F6569EB9-9787-4645-B372-D00315E7B4CF}">
      <dgm:prSet phldrT="[Teksti]"/>
      <dgm:spPr/>
      <dgm:t>
        <a:bodyPr/>
        <a:lstStyle/>
        <a:p>
          <a:r>
            <a:rPr lang="fi-FI" dirty="0"/>
            <a:t>Talviturkki</a:t>
          </a:r>
        </a:p>
      </dgm:t>
      <dgm:extLst>
        <a:ext uri="{E40237B7-FDA0-4F09-8148-C483321AD2D9}">
          <dgm14:cNvPr xmlns:dgm14="http://schemas.microsoft.com/office/drawing/2010/diagram" id="0" name="" descr="Sopeumia pakkaseen ovat esimerkiksi talviturkki, kiepissä nukkuminen tai talviuni. "/>
        </a:ext>
      </dgm:extLst>
    </dgm:pt>
    <dgm:pt modelId="{91368718-E5EC-4E58-B046-0DB037A98F24}" type="parTrans" cxnId="{9BBF2D7B-8AC3-4444-909A-3171F1EDCED0}">
      <dgm:prSet/>
      <dgm:spPr/>
      <dgm:t>
        <a:bodyPr/>
        <a:lstStyle/>
        <a:p>
          <a:endParaRPr lang="fi-FI"/>
        </a:p>
      </dgm:t>
    </dgm:pt>
    <dgm:pt modelId="{40851258-F189-435F-897B-C543A63627ED}" type="sibTrans" cxnId="{9BBF2D7B-8AC3-4444-909A-3171F1EDCED0}">
      <dgm:prSet/>
      <dgm:spPr/>
      <dgm:t>
        <a:bodyPr/>
        <a:lstStyle/>
        <a:p>
          <a:endParaRPr lang="fi-FI"/>
        </a:p>
      </dgm:t>
    </dgm:pt>
    <dgm:pt modelId="{6C2498B7-022E-432C-811E-FB9D967870FE}">
      <dgm:prSet phldrT="[Teksti]"/>
      <dgm:spPr/>
      <dgm:t>
        <a:bodyPr/>
        <a:lstStyle/>
        <a:p>
          <a:r>
            <a:rPr lang="fi-FI"/>
            <a:t>Kiepissä nukkuminen</a:t>
          </a:r>
        </a:p>
      </dgm:t>
    </dgm:pt>
    <dgm:pt modelId="{6913CE5D-6ACB-4FAA-9FBC-A04FBF3F847D}" type="parTrans" cxnId="{A9FFAB3C-2F15-41E0-8942-97F8A4ED3528}">
      <dgm:prSet/>
      <dgm:spPr/>
      <dgm:t>
        <a:bodyPr/>
        <a:lstStyle/>
        <a:p>
          <a:endParaRPr lang="fi-FI"/>
        </a:p>
      </dgm:t>
    </dgm:pt>
    <dgm:pt modelId="{0028BD94-9109-4212-A2E0-FB9A7A27AE52}" type="sibTrans" cxnId="{A9FFAB3C-2F15-41E0-8942-97F8A4ED3528}">
      <dgm:prSet/>
      <dgm:spPr/>
      <dgm:t>
        <a:bodyPr/>
        <a:lstStyle/>
        <a:p>
          <a:endParaRPr lang="fi-FI"/>
        </a:p>
      </dgm:t>
    </dgm:pt>
    <dgm:pt modelId="{1A2AE0B6-D080-42B2-AECC-2A200F423FCF}">
      <dgm:prSet phldrT="[Teksti]"/>
      <dgm:spPr/>
      <dgm:t>
        <a:bodyPr/>
        <a:lstStyle/>
        <a:p>
          <a:r>
            <a:rPr lang="fi-FI" dirty="0"/>
            <a:t>Ravinnonsaanti talvella</a:t>
          </a:r>
        </a:p>
      </dgm:t>
      <dgm:extLst>
        <a:ext uri="{E40237B7-FDA0-4F09-8148-C483321AD2D9}">
          <dgm14:cNvPr xmlns:dgm14="http://schemas.microsoft.com/office/drawing/2010/diagram" id="0" name="" descr="Ravinnonsaanti"/>
        </a:ext>
      </dgm:extLst>
    </dgm:pt>
    <dgm:pt modelId="{72D86D7D-7C4E-4669-BBD9-43A063AC2058}" type="parTrans" cxnId="{D20BF17B-A1D0-4985-8579-9186A316D542}">
      <dgm:prSet/>
      <dgm:spPr/>
      <dgm:t>
        <a:bodyPr/>
        <a:lstStyle/>
        <a:p>
          <a:endParaRPr lang="fi-FI"/>
        </a:p>
      </dgm:t>
    </dgm:pt>
    <dgm:pt modelId="{E55113C5-265B-4ABC-9298-7EF81C239D8B}" type="sibTrans" cxnId="{D20BF17B-A1D0-4985-8579-9186A316D542}">
      <dgm:prSet/>
      <dgm:spPr/>
      <dgm:t>
        <a:bodyPr/>
        <a:lstStyle/>
        <a:p>
          <a:endParaRPr lang="fi-FI"/>
        </a:p>
      </dgm:t>
    </dgm:pt>
    <dgm:pt modelId="{47D0DCB3-2C26-4783-94CB-A261C484589C}">
      <dgm:prSet phldrT="[Teksti]"/>
      <dgm:spPr/>
      <dgm:t>
        <a:bodyPr/>
        <a:lstStyle/>
        <a:p>
          <a:r>
            <a:rPr lang="fi-FI"/>
            <a:t>Vähäravinteista ruokaa, mitä saatavilla</a:t>
          </a:r>
        </a:p>
      </dgm:t>
      <dgm:extLst>
        <a:ext uri="{E40237B7-FDA0-4F09-8148-C483321AD2D9}">
          <dgm14:cNvPr xmlns:dgm14="http://schemas.microsoft.com/office/drawing/2010/diagram" id="0" name="" descr="Ravinnonsaannin talvella voi turvata käyttämällä vähäravinteista ruokaa, esimerkiksi metso männynneulasia ja teeri koivun urpuja."/>
        </a:ext>
      </dgm:extLst>
    </dgm:pt>
    <dgm:pt modelId="{B1544842-F53E-47EA-AC1B-9B362A5A044A}" type="parTrans" cxnId="{B7B1B781-F973-499F-95AA-7089E25C95FF}">
      <dgm:prSet/>
      <dgm:spPr/>
      <dgm:t>
        <a:bodyPr/>
        <a:lstStyle/>
        <a:p>
          <a:endParaRPr lang="fi-FI"/>
        </a:p>
      </dgm:t>
    </dgm:pt>
    <dgm:pt modelId="{3D544C8F-CEB6-4701-A154-5DB07F3C79FC}" type="sibTrans" cxnId="{B7B1B781-F973-499F-95AA-7089E25C95FF}">
      <dgm:prSet/>
      <dgm:spPr/>
      <dgm:t>
        <a:bodyPr/>
        <a:lstStyle/>
        <a:p>
          <a:endParaRPr lang="fi-FI"/>
        </a:p>
      </dgm:t>
    </dgm:pt>
    <dgm:pt modelId="{D2C8A19E-1F62-4859-A747-4F0776DCF608}">
      <dgm:prSet phldrT="[Teksti]"/>
      <dgm:spPr/>
      <dgm:t>
        <a:bodyPr/>
        <a:lstStyle/>
        <a:p>
          <a:r>
            <a:rPr lang="fi-FI" dirty="0"/>
            <a:t>Männynneulaset (metso), koivun urvut (teeri), lehtipuiden oksat (hirvi, jänis)</a:t>
          </a:r>
        </a:p>
      </dgm:t>
    </dgm:pt>
    <dgm:pt modelId="{96244845-56CA-4199-AD3C-63B2D61F555D}" type="parTrans" cxnId="{292FB213-F580-4A09-A60D-00C3E257C72F}">
      <dgm:prSet/>
      <dgm:spPr/>
      <dgm:t>
        <a:bodyPr/>
        <a:lstStyle/>
        <a:p>
          <a:endParaRPr lang="fi-FI"/>
        </a:p>
      </dgm:t>
    </dgm:pt>
    <dgm:pt modelId="{B68FE8A2-4BAE-4AA9-9150-7B29738BFE5F}" type="sibTrans" cxnId="{292FB213-F580-4A09-A60D-00C3E257C72F}">
      <dgm:prSet/>
      <dgm:spPr/>
      <dgm:t>
        <a:bodyPr/>
        <a:lstStyle/>
        <a:p>
          <a:endParaRPr lang="fi-FI"/>
        </a:p>
      </dgm:t>
    </dgm:pt>
    <dgm:pt modelId="{17C4FBD8-750F-475D-AA83-8FE935A37ACA}">
      <dgm:prSet phldrT="[Teksti]"/>
      <dgm:spPr/>
      <dgm:t>
        <a:bodyPr/>
        <a:lstStyle/>
        <a:p>
          <a:r>
            <a:rPr lang="fi-FI"/>
            <a:t>”Lumijalka”, leveä takakäpälä</a:t>
          </a:r>
        </a:p>
      </dgm:t>
    </dgm:pt>
    <dgm:pt modelId="{0388ABD2-CC2B-4537-9455-7B4EF606CDB6}" type="parTrans" cxnId="{F4E301C2-6B19-49B3-81F2-8108206183F4}">
      <dgm:prSet/>
      <dgm:spPr/>
      <dgm:t>
        <a:bodyPr/>
        <a:lstStyle/>
        <a:p>
          <a:endParaRPr lang="fi-FI"/>
        </a:p>
      </dgm:t>
    </dgm:pt>
    <dgm:pt modelId="{83B575C4-68D9-4BA0-9901-5B66BADA8C0F}" type="sibTrans" cxnId="{F4E301C2-6B19-49B3-81F2-8108206183F4}">
      <dgm:prSet/>
      <dgm:spPr/>
      <dgm:t>
        <a:bodyPr/>
        <a:lstStyle/>
        <a:p>
          <a:endParaRPr lang="fi-FI"/>
        </a:p>
      </dgm:t>
    </dgm:pt>
    <dgm:pt modelId="{7ACC3BBE-CE7A-4A7C-A52D-7698372E0AF6}">
      <dgm:prSet phldrT="[Teksti]"/>
      <dgm:spPr/>
      <dgm:t>
        <a:bodyPr/>
        <a:lstStyle/>
        <a:p>
          <a:r>
            <a:rPr lang="fi-FI" dirty="0"/>
            <a:t> Pitkät jalat</a:t>
          </a:r>
        </a:p>
      </dgm:t>
    </dgm:pt>
    <dgm:pt modelId="{2C376D94-898D-4BA3-9422-F04A1959859F}" type="parTrans" cxnId="{87DEF2BB-C9F7-400D-9C58-DCD82B4141EB}">
      <dgm:prSet/>
      <dgm:spPr/>
      <dgm:t>
        <a:bodyPr/>
        <a:lstStyle/>
        <a:p>
          <a:endParaRPr lang="fi-FI"/>
        </a:p>
      </dgm:t>
    </dgm:pt>
    <dgm:pt modelId="{1B2824A4-3692-480D-B991-851DF6EEA5E0}" type="sibTrans" cxnId="{87DEF2BB-C9F7-400D-9C58-DCD82B4141EB}">
      <dgm:prSet/>
      <dgm:spPr/>
      <dgm:t>
        <a:bodyPr/>
        <a:lstStyle/>
        <a:p>
          <a:endParaRPr lang="fi-FI"/>
        </a:p>
      </dgm:t>
    </dgm:pt>
    <dgm:pt modelId="{358FD4CB-1C94-4B63-9FE9-588DDDD8A672}">
      <dgm:prSet phldrT="[Teksti]"/>
      <dgm:spPr/>
      <dgm:t>
        <a:bodyPr/>
        <a:lstStyle/>
        <a:p>
          <a:r>
            <a:rPr lang="fi-FI"/>
            <a:t>Talviuni- ja horros</a:t>
          </a:r>
        </a:p>
      </dgm:t>
    </dgm:pt>
    <dgm:pt modelId="{4B0BC311-5F1C-41E1-BEBC-7F58134EA1E5}" type="parTrans" cxnId="{1B1F0DD4-3B76-45FD-94B7-7F6B6BD53B8D}">
      <dgm:prSet/>
      <dgm:spPr/>
      <dgm:t>
        <a:bodyPr/>
        <a:lstStyle/>
        <a:p>
          <a:endParaRPr lang="fi-FI"/>
        </a:p>
      </dgm:t>
    </dgm:pt>
    <dgm:pt modelId="{177843DD-5655-434A-9025-6BB5EE67B381}" type="sibTrans" cxnId="{1B1F0DD4-3B76-45FD-94B7-7F6B6BD53B8D}">
      <dgm:prSet/>
      <dgm:spPr/>
      <dgm:t>
        <a:bodyPr/>
        <a:lstStyle/>
        <a:p>
          <a:endParaRPr lang="fi-FI"/>
        </a:p>
      </dgm:t>
    </dgm:pt>
    <dgm:pt modelId="{3E581BB4-26A6-4600-ACCC-F4D82AEA6A0B}">
      <dgm:prSet phldrT="[Teksti]"/>
      <dgm:spPr/>
      <dgm:t>
        <a:bodyPr/>
        <a:lstStyle/>
        <a:p>
          <a:r>
            <a:rPr lang="fi-FI"/>
            <a:t>Tunnelit lumen alla</a:t>
          </a:r>
        </a:p>
      </dgm:t>
    </dgm:pt>
    <dgm:pt modelId="{8CAD8729-9DA9-4735-A951-3DAF5C9EB0C4}" type="parTrans" cxnId="{804FBCCE-E11C-4FFE-A0BA-CE33645CD7F4}">
      <dgm:prSet/>
      <dgm:spPr/>
      <dgm:t>
        <a:bodyPr/>
        <a:lstStyle/>
        <a:p>
          <a:endParaRPr lang="fi-FI"/>
        </a:p>
      </dgm:t>
    </dgm:pt>
    <dgm:pt modelId="{E3AB6E5E-6997-4786-8326-56FEB4DFF76E}" type="sibTrans" cxnId="{804FBCCE-E11C-4FFE-A0BA-CE33645CD7F4}">
      <dgm:prSet/>
      <dgm:spPr/>
      <dgm:t>
        <a:bodyPr/>
        <a:lstStyle/>
        <a:p>
          <a:endParaRPr lang="fi-FI"/>
        </a:p>
      </dgm:t>
    </dgm:pt>
    <dgm:pt modelId="{7038C1CF-9D9B-44EE-AC32-E8DA78E4B1AB}">
      <dgm:prSet phldrT="[Teksti]"/>
      <dgm:spPr/>
      <dgm:t>
        <a:bodyPr/>
        <a:lstStyle/>
        <a:p>
          <a:r>
            <a:rPr lang="fi-FI"/>
            <a:t>Talvivarastot ruoalle</a:t>
          </a:r>
        </a:p>
      </dgm:t>
    </dgm:pt>
    <dgm:pt modelId="{968519AC-6BD9-47D4-AFC0-D359EA1AA563}" type="parTrans" cxnId="{CDE5B829-D6A1-466A-A9F1-23D5EEA13DCE}">
      <dgm:prSet/>
      <dgm:spPr/>
      <dgm:t>
        <a:bodyPr/>
        <a:lstStyle/>
        <a:p>
          <a:endParaRPr lang="fi-FI"/>
        </a:p>
      </dgm:t>
    </dgm:pt>
    <dgm:pt modelId="{A186447B-A388-42D0-B49A-AE9528FDE8AE}" type="sibTrans" cxnId="{CDE5B829-D6A1-466A-A9F1-23D5EEA13DCE}">
      <dgm:prSet/>
      <dgm:spPr/>
      <dgm:t>
        <a:bodyPr/>
        <a:lstStyle/>
        <a:p>
          <a:endParaRPr lang="fi-FI"/>
        </a:p>
      </dgm:t>
    </dgm:pt>
    <dgm:pt modelId="{1DDC4913-FCE5-4E8B-90F2-0FB7C5AC8CB9}" type="pres">
      <dgm:prSet presAssocID="{24887B7D-CDE2-4986-982A-91BB2DC9E8B2}" presName="Name0" presStyleCnt="0">
        <dgm:presLayoutVars>
          <dgm:dir/>
          <dgm:animLvl val="lvl"/>
          <dgm:resizeHandles val="exact"/>
        </dgm:presLayoutVars>
      </dgm:prSet>
      <dgm:spPr/>
    </dgm:pt>
    <dgm:pt modelId="{29659352-EAA6-4C2F-BD40-568FC36ACF93}" type="pres">
      <dgm:prSet presAssocID="{8A4357D4-1B70-4BF5-BD49-A4028A643456}" presName="linNode" presStyleCnt="0"/>
      <dgm:spPr/>
    </dgm:pt>
    <dgm:pt modelId="{875A0453-AC1B-4934-BA0E-54378370B024}" type="pres">
      <dgm:prSet presAssocID="{8A4357D4-1B70-4BF5-BD49-A4028A643456}" presName="parentText" presStyleLbl="node1" presStyleIdx="0" presStyleCnt="3" custLinFactNeighborY="361">
        <dgm:presLayoutVars>
          <dgm:chMax val="1"/>
          <dgm:bulletEnabled val="1"/>
        </dgm:presLayoutVars>
      </dgm:prSet>
      <dgm:spPr/>
    </dgm:pt>
    <dgm:pt modelId="{661A00B9-CC8D-4BD6-A5FA-6C689E3B3CDF}" type="pres">
      <dgm:prSet presAssocID="{8A4357D4-1B70-4BF5-BD49-A4028A643456}" presName="descendantText" presStyleLbl="alignAccFollowNode1" presStyleIdx="0" presStyleCnt="3">
        <dgm:presLayoutVars>
          <dgm:bulletEnabled val="1"/>
        </dgm:presLayoutVars>
      </dgm:prSet>
      <dgm:spPr/>
    </dgm:pt>
    <dgm:pt modelId="{F6007BA0-C903-4E14-927E-C550A8337E3B}" type="pres">
      <dgm:prSet presAssocID="{980198EE-8C1B-4B6D-8370-04DBEFF76C3A}" presName="sp" presStyleCnt="0"/>
      <dgm:spPr/>
    </dgm:pt>
    <dgm:pt modelId="{8707F9EC-4D57-4F0F-9DAD-E618F7A53387}" type="pres">
      <dgm:prSet presAssocID="{DFA43869-25CE-4911-A173-AF34650E7C94}" presName="linNode" presStyleCnt="0"/>
      <dgm:spPr/>
    </dgm:pt>
    <dgm:pt modelId="{8FBCC5D9-3DA1-470E-9F54-8A869C9B96AD}" type="pres">
      <dgm:prSet presAssocID="{DFA43869-25CE-4911-A173-AF34650E7C9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45F97A19-09FA-42BA-BA9E-BC4BCED5E104}" type="pres">
      <dgm:prSet presAssocID="{DFA43869-25CE-4911-A173-AF34650E7C94}" presName="descendantText" presStyleLbl="alignAccFollowNode1" presStyleIdx="1" presStyleCnt="3">
        <dgm:presLayoutVars>
          <dgm:bulletEnabled val="1"/>
        </dgm:presLayoutVars>
      </dgm:prSet>
      <dgm:spPr/>
    </dgm:pt>
    <dgm:pt modelId="{D48CF1CA-6C9D-4457-A99B-48F6004FC96F}" type="pres">
      <dgm:prSet presAssocID="{F966FE52-8BDB-42DB-B065-58128971881E}" presName="sp" presStyleCnt="0"/>
      <dgm:spPr/>
    </dgm:pt>
    <dgm:pt modelId="{A3325290-82B7-4F16-B1D3-C606B3994FC8}" type="pres">
      <dgm:prSet presAssocID="{1A2AE0B6-D080-42B2-AECC-2A200F423FCF}" presName="linNode" presStyleCnt="0"/>
      <dgm:spPr/>
    </dgm:pt>
    <dgm:pt modelId="{AE4A8B15-D02C-4488-BF8A-6E1BAFE14820}" type="pres">
      <dgm:prSet presAssocID="{1A2AE0B6-D080-42B2-AECC-2A200F423FCF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356167C-12DD-4F3A-ACC7-9D3B9CEE5ACF}" type="pres">
      <dgm:prSet presAssocID="{1A2AE0B6-D080-42B2-AECC-2A200F423FCF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92FB213-F580-4A09-A60D-00C3E257C72F}" srcId="{1A2AE0B6-D080-42B2-AECC-2A200F423FCF}" destId="{D2C8A19E-1F62-4859-A747-4F0776DCF608}" srcOrd="1" destOrd="0" parTransId="{96244845-56CA-4199-AD3C-63B2D61F555D}" sibTransId="{B68FE8A2-4BAE-4AA9-9150-7B29738BFE5F}"/>
    <dgm:cxn modelId="{11614D17-D21C-410C-B06D-ABA33A2F61A9}" type="presOf" srcId="{7038C1CF-9D9B-44EE-AC32-E8DA78E4B1AB}" destId="{661A00B9-CC8D-4BD6-A5FA-6C689E3B3CDF}" srcOrd="0" destOrd="3" presId="urn:microsoft.com/office/officeart/2005/8/layout/vList5"/>
    <dgm:cxn modelId="{8B4E2019-AEEA-46C4-A54E-F02084B998D2}" type="presOf" srcId="{8A4357D4-1B70-4BF5-BD49-A4028A643456}" destId="{875A0453-AC1B-4934-BA0E-54378370B024}" srcOrd="0" destOrd="0" presId="urn:microsoft.com/office/officeart/2005/8/layout/vList5"/>
    <dgm:cxn modelId="{2783A31A-6664-417B-B353-5C8007E9518A}" type="presOf" srcId="{DFA43869-25CE-4911-A173-AF34650E7C94}" destId="{8FBCC5D9-3DA1-470E-9F54-8A869C9B96AD}" srcOrd="0" destOrd="0" presId="urn:microsoft.com/office/officeart/2005/8/layout/vList5"/>
    <dgm:cxn modelId="{CDE5B829-D6A1-466A-A9F1-23D5EEA13DCE}" srcId="{8A4357D4-1B70-4BF5-BD49-A4028A643456}" destId="{7038C1CF-9D9B-44EE-AC32-E8DA78E4B1AB}" srcOrd="3" destOrd="0" parTransId="{968519AC-6BD9-47D4-AFC0-D359EA1AA563}" sibTransId="{A186447B-A388-42D0-B49A-AE9528FDE8AE}"/>
    <dgm:cxn modelId="{9A0C3338-E1FA-4DBD-A802-52D1031E39D7}" type="presOf" srcId="{1A2AE0B6-D080-42B2-AECC-2A200F423FCF}" destId="{AE4A8B15-D02C-4488-BF8A-6E1BAFE14820}" srcOrd="0" destOrd="0" presId="urn:microsoft.com/office/officeart/2005/8/layout/vList5"/>
    <dgm:cxn modelId="{A9FFAB3C-2F15-41E0-8942-97F8A4ED3528}" srcId="{DFA43869-25CE-4911-A173-AF34650E7C94}" destId="{6C2498B7-022E-432C-811E-FB9D967870FE}" srcOrd="1" destOrd="0" parTransId="{6913CE5D-6ACB-4FAA-9FBC-A04FBF3F847D}" sibTransId="{0028BD94-9109-4212-A2E0-FB9A7A27AE52}"/>
    <dgm:cxn modelId="{D8FF9E4B-5661-4BA8-85C7-9D29D470FEFE}" type="presOf" srcId="{3E581BB4-26A6-4600-ACCC-F4D82AEA6A0B}" destId="{45F97A19-09FA-42BA-BA9E-BC4BCED5E104}" srcOrd="0" destOrd="3" presId="urn:microsoft.com/office/officeart/2005/8/layout/vList5"/>
    <dgm:cxn modelId="{069CCD55-56CF-4FA5-8823-99330ADC72E3}" type="presOf" srcId="{7ACC3BBE-CE7A-4A7C-A52D-7698372E0AF6}" destId="{661A00B9-CC8D-4BD6-A5FA-6C689E3B3CDF}" srcOrd="0" destOrd="2" presId="urn:microsoft.com/office/officeart/2005/8/layout/vList5"/>
    <dgm:cxn modelId="{9BBF2D7B-8AC3-4444-909A-3171F1EDCED0}" srcId="{DFA43869-25CE-4911-A173-AF34650E7C94}" destId="{F6569EB9-9787-4645-B372-D00315E7B4CF}" srcOrd="0" destOrd="0" parTransId="{91368718-E5EC-4E58-B046-0DB037A98F24}" sibTransId="{40851258-F189-435F-897B-C543A63627ED}"/>
    <dgm:cxn modelId="{D20BF17B-A1D0-4985-8579-9186A316D542}" srcId="{24887B7D-CDE2-4986-982A-91BB2DC9E8B2}" destId="{1A2AE0B6-D080-42B2-AECC-2A200F423FCF}" srcOrd="2" destOrd="0" parTransId="{72D86D7D-7C4E-4669-BBD9-43A063AC2058}" sibTransId="{E55113C5-265B-4ABC-9298-7EF81C239D8B}"/>
    <dgm:cxn modelId="{B7B1B781-F973-499F-95AA-7089E25C95FF}" srcId="{1A2AE0B6-D080-42B2-AECC-2A200F423FCF}" destId="{47D0DCB3-2C26-4783-94CB-A261C484589C}" srcOrd="0" destOrd="0" parTransId="{B1544842-F53E-47EA-AC1B-9B362A5A044A}" sibTransId="{3D544C8F-CEB6-4701-A154-5DB07F3C79FC}"/>
    <dgm:cxn modelId="{D79EC984-E083-424D-9038-5C920E2DB1E4}" type="presOf" srcId="{6C2498B7-022E-432C-811E-FB9D967870FE}" destId="{45F97A19-09FA-42BA-BA9E-BC4BCED5E104}" srcOrd="0" destOrd="1" presId="urn:microsoft.com/office/officeart/2005/8/layout/vList5"/>
    <dgm:cxn modelId="{A8C8F78D-5986-4720-9AEA-7CF2A8620E60}" type="presOf" srcId="{358FD4CB-1C94-4B63-9FE9-588DDDD8A672}" destId="{45F97A19-09FA-42BA-BA9E-BC4BCED5E104}" srcOrd="0" destOrd="2" presId="urn:microsoft.com/office/officeart/2005/8/layout/vList5"/>
    <dgm:cxn modelId="{9FD95F8F-4D54-4519-B90C-A99EA86C77D9}" srcId="{8A4357D4-1B70-4BF5-BD49-A4028A643456}" destId="{9C6AF222-5142-4564-9A47-734CA1244F36}" srcOrd="0" destOrd="0" parTransId="{14488910-A073-4733-934F-A5832B646DF2}" sibTransId="{DB75834E-A68F-47F2-B553-931A9660A466}"/>
    <dgm:cxn modelId="{1FD9EBA8-B99C-4A6E-A598-DB7C6DE36B2D}" type="presOf" srcId="{17C4FBD8-750F-475D-AA83-8FE935A37ACA}" destId="{661A00B9-CC8D-4BD6-A5FA-6C689E3B3CDF}" srcOrd="0" destOrd="1" presId="urn:microsoft.com/office/officeart/2005/8/layout/vList5"/>
    <dgm:cxn modelId="{87DEF2BB-C9F7-400D-9C58-DCD82B4141EB}" srcId="{8A4357D4-1B70-4BF5-BD49-A4028A643456}" destId="{7ACC3BBE-CE7A-4A7C-A52D-7698372E0AF6}" srcOrd="2" destOrd="0" parTransId="{2C376D94-898D-4BA3-9422-F04A1959859F}" sibTransId="{1B2824A4-3692-480D-B991-851DF6EEA5E0}"/>
    <dgm:cxn modelId="{68B310BF-7A1B-47B3-9B25-671D577B00D9}" type="presOf" srcId="{F6569EB9-9787-4645-B372-D00315E7B4CF}" destId="{45F97A19-09FA-42BA-BA9E-BC4BCED5E104}" srcOrd="0" destOrd="0" presId="urn:microsoft.com/office/officeart/2005/8/layout/vList5"/>
    <dgm:cxn modelId="{AD17C6BF-4743-477C-B4AB-3A9F84D1B647}" srcId="{24887B7D-CDE2-4986-982A-91BB2DC9E8B2}" destId="{8A4357D4-1B70-4BF5-BD49-A4028A643456}" srcOrd="0" destOrd="0" parTransId="{666EB98F-4511-4214-8CC6-9405F6797887}" sibTransId="{980198EE-8C1B-4B6D-8370-04DBEFF76C3A}"/>
    <dgm:cxn modelId="{F4E301C2-6B19-49B3-81F2-8108206183F4}" srcId="{8A4357D4-1B70-4BF5-BD49-A4028A643456}" destId="{17C4FBD8-750F-475D-AA83-8FE935A37ACA}" srcOrd="1" destOrd="0" parTransId="{0388ABD2-CC2B-4537-9455-7B4EF606CDB6}" sibTransId="{83B575C4-68D9-4BA0-9901-5B66BADA8C0F}"/>
    <dgm:cxn modelId="{E1479AC2-D73D-4BEF-AFC7-31B710D42551}" type="presOf" srcId="{24887B7D-CDE2-4986-982A-91BB2DC9E8B2}" destId="{1DDC4913-FCE5-4E8B-90F2-0FB7C5AC8CB9}" srcOrd="0" destOrd="0" presId="urn:microsoft.com/office/officeart/2005/8/layout/vList5"/>
    <dgm:cxn modelId="{394EE5C5-F3A0-4311-821C-4A0870A13348}" type="presOf" srcId="{9C6AF222-5142-4564-9A47-734CA1244F36}" destId="{661A00B9-CC8D-4BD6-A5FA-6C689E3B3CDF}" srcOrd="0" destOrd="0" presId="urn:microsoft.com/office/officeart/2005/8/layout/vList5"/>
    <dgm:cxn modelId="{FD8316C6-2D5A-4BF9-8CF3-10FB805B7A2D}" srcId="{24887B7D-CDE2-4986-982A-91BB2DC9E8B2}" destId="{DFA43869-25CE-4911-A173-AF34650E7C94}" srcOrd="1" destOrd="0" parTransId="{0329C512-5D3E-48BC-8BEE-CAA83713E03F}" sibTransId="{F966FE52-8BDB-42DB-B065-58128971881E}"/>
    <dgm:cxn modelId="{198669CD-5470-454C-A273-26931213DD8E}" type="presOf" srcId="{D2C8A19E-1F62-4859-A747-4F0776DCF608}" destId="{2356167C-12DD-4F3A-ACC7-9D3B9CEE5ACF}" srcOrd="0" destOrd="1" presId="urn:microsoft.com/office/officeart/2005/8/layout/vList5"/>
    <dgm:cxn modelId="{804FBCCE-E11C-4FFE-A0BA-CE33645CD7F4}" srcId="{DFA43869-25CE-4911-A173-AF34650E7C94}" destId="{3E581BB4-26A6-4600-ACCC-F4D82AEA6A0B}" srcOrd="3" destOrd="0" parTransId="{8CAD8729-9DA9-4735-A951-3DAF5C9EB0C4}" sibTransId="{E3AB6E5E-6997-4786-8326-56FEB4DFF76E}"/>
    <dgm:cxn modelId="{1B1F0DD4-3B76-45FD-94B7-7F6B6BD53B8D}" srcId="{DFA43869-25CE-4911-A173-AF34650E7C94}" destId="{358FD4CB-1C94-4B63-9FE9-588DDDD8A672}" srcOrd="2" destOrd="0" parTransId="{4B0BC311-5F1C-41E1-BEBC-7F58134EA1E5}" sibTransId="{177843DD-5655-434A-9025-6BB5EE67B381}"/>
    <dgm:cxn modelId="{D77988F2-5682-4A71-93DC-C1551B1A9C02}" type="presOf" srcId="{47D0DCB3-2C26-4783-94CB-A261C484589C}" destId="{2356167C-12DD-4F3A-ACC7-9D3B9CEE5ACF}" srcOrd="0" destOrd="0" presId="urn:microsoft.com/office/officeart/2005/8/layout/vList5"/>
    <dgm:cxn modelId="{492FA89D-69B7-4A37-9C3E-AADEAE593F93}" type="presParOf" srcId="{1DDC4913-FCE5-4E8B-90F2-0FB7C5AC8CB9}" destId="{29659352-EAA6-4C2F-BD40-568FC36ACF93}" srcOrd="0" destOrd="0" presId="urn:microsoft.com/office/officeart/2005/8/layout/vList5"/>
    <dgm:cxn modelId="{1DB066DF-90E0-4486-8CE4-BCD76012140F}" type="presParOf" srcId="{29659352-EAA6-4C2F-BD40-568FC36ACF93}" destId="{875A0453-AC1B-4934-BA0E-54378370B024}" srcOrd="0" destOrd="0" presId="urn:microsoft.com/office/officeart/2005/8/layout/vList5"/>
    <dgm:cxn modelId="{9A2B0A81-48A4-4A71-8918-8A951A1240D3}" type="presParOf" srcId="{29659352-EAA6-4C2F-BD40-568FC36ACF93}" destId="{661A00B9-CC8D-4BD6-A5FA-6C689E3B3CDF}" srcOrd="1" destOrd="0" presId="urn:microsoft.com/office/officeart/2005/8/layout/vList5"/>
    <dgm:cxn modelId="{7CE7BE4E-DF46-449B-ABE8-0DE954E875BB}" type="presParOf" srcId="{1DDC4913-FCE5-4E8B-90F2-0FB7C5AC8CB9}" destId="{F6007BA0-C903-4E14-927E-C550A8337E3B}" srcOrd="1" destOrd="0" presId="urn:microsoft.com/office/officeart/2005/8/layout/vList5"/>
    <dgm:cxn modelId="{B862084A-5041-46F9-9188-AB457480BBE0}" type="presParOf" srcId="{1DDC4913-FCE5-4E8B-90F2-0FB7C5AC8CB9}" destId="{8707F9EC-4D57-4F0F-9DAD-E618F7A53387}" srcOrd="2" destOrd="0" presId="urn:microsoft.com/office/officeart/2005/8/layout/vList5"/>
    <dgm:cxn modelId="{30BDEF61-B8BD-464C-B8C3-9BC76904E1EB}" type="presParOf" srcId="{8707F9EC-4D57-4F0F-9DAD-E618F7A53387}" destId="{8FBCC5D9-3DA1-470E-9F54-8A869C9B96AD}" srcOrd="0" destOrd="0" presId="urn:microsoft.com/office/officeart/2005/8/layout/vList5"/>
    <dgm:cxn modelId="{8B67FA61-3916-4ADA-AACD-BD29721FB305}" type="presParOf" srcId="{8707F9EC-4D57-4F0F-9DAD-E618F7A53387}" destId="{45F97A19-09FA-42BA-BA9E-BC4BCED5E104}" srcOrd="1" destOrd="0" presId="urn:microsoft.com/office/officeart/2005/8/layout/vList5"/>
    <dgm:cxn modelId="{79F893BB-EB41-4D76-BD0F-554D5EF515AC}" type="presParOf" srcId="{1DDC4913-FCE5-4E8B-90F2-0FB7C5AC8CB9}" destId="{D48CF1CA-6C9D-4457-A99B-48F6004FC96F}" srcOrd="3" destOrd="0" presId="urn:microsoft.com/office/officeart/2005/8/layout/vList5"/>
    <dgm:cxn modelId="{E2E6B527-D7AF-402B-8783-8C4CB9B55321}" type="presParOf" srcId="{1DDC4913-FCE5-4E8B-90F2-0FB7C5AC8CB9}" destId="{A3325290-82B7-4F16-B1D3-C606B3994FC8}" srcOrd="4" destOrd="0" presId="urn:microsoft.com/office/officeart/2005/8/layout/vList5"/>
    <dgm:cxn modelId="{EF4E6E46-FA80-457C-81F5-4E3CADA750E4}" type="presParOf" srcId="{A3325290-82B7-4F16-B1D3-C606B3994FC8}" destId="{AE4A8B15-D02C-4488-BF8A-6E1BAFE14820}" srcOrd="0" destOrd="0" presId="urn:microsoft.com/office/officeart/2005/8/layout/vList5"/>
    <dgm:cxn modelId="{4A6E89CF-12F9-4BEA-B297-CC72138F7246}" type="presParOf" srcId="{A3325290-82B7-4F16-B1D3-C606B3994FC8}" destId="{2356167C-12DD-4F3A-ACC7-9D3B9CEE5AC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B8C88E-D862-4075-A9FB-5416BF6F949B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i-FI"/>
        </a:p>
      </dgm:t>
    </dgm:pt>
    <dgm:pt modelId="{A68C924E-5951-4692-8D11-43AD16DF7D54}">
      <dgm:prSet phldrT="[Teksti]"/>
      <dgm:spPr/>
      <dgm:t>
        <a:bodyPr/>
        <a:lstStyle/>
        <a:p>
          <a:r>
            <a:rPr lang="fi-FI" dirty="0"/>
            <a:t>Avainlaji</a:t>
          </a:r>
        </a:p>
      </dgm:t>
      <dgm:extLst>
        <a:ext uri="{E40237B7-FDA0-4F09-8148-C483321AD2D9}">
          <dgm14:cNvPr xmlns:dgm14="http://schemas.microsoft.com/office/drawing/2010/diagram" id="0" name="" descr="Avainlaji tarkoittaa ekosysteemin kannalta keskeistä lajia. "/>
        </a:ext>
      </dgm:extLst>
    </dgm:pt>
    <dgm:pt modelId="{37AF2C82-F15C-42B8-956A-BD88F2753B00}" type="parTrans" cxnId="{A92215B1-4B36-45D4-AD85-8290F071E073}">
      <dgm:prSet/>
      <dgm:spPr/>
      <dgm:t>
        <a:bodyPr/>
        <a:lstStyle/>
        <a:p>
          <a:endParaRPr lang="fi-FI"/>
        </a:p>
      </dgm:t>
    </dgm:pt>
    <dgm:pt modelId="{DF2E5243-7FF4-4F9A-ABF7-069A8788AF22}" type="sibTrans" cxnId="{A92215B1-4B36-45D4-AD85-8290F071E073}">
      <dgm:prSet/>
      <dgm:spPr/>
      <dgm:t>
        <a:bodyPr/>
        <a:lstStyle/>
        <a:p>
          <a:endParaRPr lang="fi-FI"/>
        </a:p>
      </dgm:t>
    </dgm:pt>
    <dgm:pt modelId="{4A0BCD90-4C8C-4C70-9355-954FD64F3B61}">
      <dgm:prSet phldrT="[Teksti]"/>
      <dgm:spPr/>
      <dgm:t>
        <a:bodyPr/>
        <a:lstStyle/>
        <a:p>
          <a:r>
            <a:rPr lang="fi-FI" dirty="0"/>
            <a:t>Ekosysteemin toiminnan kannalta keskeisen tärkeä laji</a:t>
          </a:r>
        </a:p>
      </dgm:t>
      <dgm:extLst>
        <a:ext uri="{E40237B7-FDA0-4F09-8148-C483321AD2D9}">
          <dgm14:cNvPr xmlns:dgm14="http://schemas.microsoft.com/office/drawing/2010/diagram" id="0" name="" descr=" tarkoittaa ekosysteemin kannalta keskeistä lajia. "/>
        </a:ext>
      </dgm:extLst>
    </dgm:pt>
    <dgm:pt modelId="{75024DEF-82F8-4E4E-89E0-01D24FAA9D2E}" type="parTrans" cxnId="{0E0E62B5-9268-4877-920F-A9227399D04F}">
      <dgm:prSet/>
      <dgm:spPr/>
      <dgm:t>
        <a:bodyPr/>
        <a:lstStyle/>
        <a:p>
          <a:endParaRPr lang="fi-FI"/>
        </a:p>
      </dgm:t>
    </dgm:pt>
    <dgm:pt modelId="{8DDD2805-C61A-46E7-9BE9-A8E734F22E7A}" type="sibTrans" cxnId="{0E0E62B5-9268-4877-920F-A9227399D04F}">
      <dgm:prSet/>
      <dgm:spPr/>
      <dgm:t>
        <a:bodyPr/>
        <a:lstStyle/>
        <a:p>
          <a:endParaRPr lang="fi-FI"/>
        </a:p>
      </dgm:t>
    </dgm:pt>
    <dgm:pt modelId="{0140D76E-4D9F-4ED6-872D-559215C1F9E1}">
      <dgm:prSet phldrT="[Teksti]"/>
      <dgm:spPr/>
      <dgm:t>
        <a:bodyPr/>
        <a:lstStyle/>
        <a:p>
          <a:r>
            <a:rPr lang="fi-FI" dirty="0"/>
            <a:t>Insinöörilaji</a:t>
          </a:r>
        </a:p>
      </dgm:t>
      <dgm:extLst>
        <a:ext uri="{E40237B7-FDA0-4F09-8148-C483321AD2D9}">
          <dgm14:cNvPr xmlns:dgm14="http://schemas.microsoft.com/office/drawing/2010/diagram" id="0" name="" descr="Insinöörilaji"/>
        </a:ext>
      </dgm:extLst>
    </dgm:pt>
    <dgm:pt modelId="{07C483C1-1FF0-48BF-8482-76880CAB7262}" type="parTrans" cxnId="{A4899DB3-20AD-4F55-AAF5-A9009CA73D63}">
      <dgm:prSet/>
      <dgm:spPr/>
      <dgm:t>
        <a:bodyPr/>
        <a:lstStyle/>
        <a:p>
          <a:endParaRPr lang="fi-FI"/>
        </a:p>
      </dgm:t>
    </dgm:pt>
    <dgm:pt modelId="{CFC13F5C-806E-41C6-B791-2FA20E3659D2}" type="sibTrans" cxnId="{A4899DB3-20AD-4F55-AAF5-A9009CA73D63}">
      <dgm:prSet/>
      <dgm:spPr/>
      <dgm:t>
        <a:bodyPr/>
        <a:lstStyle/>
        <a:p>
          <a:endParaRPr lang="fi-FI"/>
        </a:p>
      </dgm:t>
    </dgm:pt>
    <dgm:pt modelId="{A8FD370D-6D48-4EF8-BE60-507F2D1B7F21}">
      <dgm:prSet phldrT="[Teksti]"/>
      <dgm:spPr/>
      <dgm:t>
        <a:bodyPr/>
        <a:lstStyle/>
        <a:p>
          <a:r>
            <a:rPr lang="fi-FI" dirty="0"/>
            <a:t>Laji, joka muokkaa ympäristöä itselleen sopivammaksi</a:t>
          </a:r>
        </a:p>
      </dgm:t>
      <dgm:extLst>
        <a:ext uri="{E40237B7-FDA0-4F09-8148-C483321AD2D9}">
          <dgm14:cNvPr xmlns:dgm14="http://schemas.microsoft.com/office/drawing/2010/diagram" id="0" name="" descr="Esimerkiksi majava, muokkaa ympäristö itselleen sopivaksi."/>
        </a:ext>
      </dgm:extLst>
    </dgm:pt>
    <dgm:pt modelId="{72AFDDAE-7016-4DD4-9E5F-43FA53E0B7F5}" type="parTrans" cxnId="{CC721D6E-0EA9-4686-83B2-570EF0F24D78}">
      <dgm:prSet/>
      <dgm:spPr/>
      <dgm:t>
        <a:bodyPr/>
        <a:lstStyle/>
        <a:p>
          <a:endParaRPr lang="fi-FI"/>
        </a:p>
      </dgm:t>
    </dgm:pt>
    <dgm:pt modelId="{FF6428AF-3770-4645-8CB6-EC131DA0542F}" type="sibTrans" cxnId="{CC721D6E-0EA9-4686-83B2-570EF0F24D78}">
      <dgm:prSet/>
      <dgm:spPr/>
      <dgm:t>
        <a:bodyPr/>
        <a:lstStyle/>
        <a:p>
          <a:endParaRPr lang="fi-FI"/>
        </a:p>
      </dgm:t>
    </dgm:pt>
    <dgm:pt modelId="{1A0A5142-4584-4ACF-B086-6B7CBE55F593}" type="pres">
      <dgm:prSet presAssocID="{97B8C88E-D862-4075-A9FB-5416BF6F949B}" presName="linear" presStyleCnt="0">
        <dgm:presLayoutVars>
          <dgm:animLvl val="lvl"/>
          <dgm:resizeHandles val="exact"/>
        </dgm:presLayoutVars>
      </dgm:prSet>
      <dgm:spPr/>
    </dgm:pt>
    <dgm:pt modelId="{B0652633-2715-4E14-9313-B85DEF57A68B}" type="pres">
      <dgm:prSet presAssocID="{A68C924E-5951-4692-8D11-43AD16DF7D54}" presName="parentText" presStyleLbl="node1" presStyleIdx="0" presStyleCnt="2" custLinFactNeighborX="-352" custLinFactNeighborY="-4647">
        <dgm:presLayoutVars>
          <dgm:chMax val="0"/>
          <dgm:bulletEnabled val="1"/>
        </dgm:presLayoutVars>
      </dgm:prSet>
      <dgm:spPr/>
    </dgm:pt>
    <dgm:pt modelId="{B0BC93C4-B712-4734-9D24-A1B15F66FFAC}" type="pres">
      <dgm:prSet presAssocID="{A68C924E-5951-4692-8D11-43AD16DF7D54}" presName="childText" presStyleLbl="revTx" presStyleIdx="0" presStyleCnt="2">
        <dgm:presLayoutVars>
          <dgm:bulletEnabled val="1"/>
        </dgm:presLayoutVars>
      </dgm:prSet>
      <dgm:spPr/>
    </dgm:pt>
    <dgm:pt modelId="{275D465A-30A2-4B27-98C0-221F10BCBE6E}" type="pres">
      <dgm:prSet presAssocID="{0140D76E-4D9F-4ED6-872D-559215C1F9E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42DBF99-3084-43C1-B67E-C78639237991}" type="pres">
      <dgm:prSet presAssocID="{0140D76E-4D9F-4ED6-872D-559215C1F9E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55F4310-BA64-4BF7-A4E8-1CB5EB2A39D4}" type="presOf" srcId="{0140D76E-4D9F-4ED6-872D-559215C1F9E1}" destId="{275D465A-30A2-4B27-98C0-221F10BCBE6E}" srcOrd="0" destOrd="0" presId="urn:microsoft.com/office/officeart/2005/8/layout/vList2"/>
    <dgm:cxn modelId="{AC51A769-F088-4679-964C-59AAD3F064D6}" type="presOf" srcId="{97B8C88E-D862-4075-A9FB-5416BF6F949B}" destId="{1A0A5142-4584-4ACF-B086-6B7CBE55F593}" srcOrd="0" destOrd="0" presId="urn:microsoft.com/office/officeart/2005/8/layout/vList2"/>
    <dgm:cxn modelId="{CC721D6E-0EA9-4686-83B2-570EF0F24D78}" srcId="{0140D76E-4D9F-4ED6-872D-559215C1F9E1}" destId="{A8FD370D-6D48-4EF8-BE60-507F2D1B7F21}" srcOrd="0" destOrd="0" parTransId="{72AFDDAE-7016-4DD4-9E5F-43FA53E0B7F5}" sibTransId="{FF6428AF-3770-4645-8CB6-EC131DA0542F}"/>
    <dgm:cxn modelId="{E64B3C90-8698-494F-AF7B-D8AB1AF84F5A}" type="presOf" srcId="{4A0BCD90-4C8C-4C70-9355-954FD64F3B61}" destId="{B0BC93C4-B712-4734-9D24-A1B15F66FFAC}" srcOrd="0" destOrd="0" presId="urn:microsoft.com/office/officeart/2005/8/layout/vList2"/>
    <dgm:cxn modelId="{7679B1A1-E81C-4A25-A472-0FDCAE744CA7}" type="presOf" srcId="{A8FD370D-6D48-4EF8-BE60-507F2D1B7F21}" destId="{642DBF99-3084-43C1-B67E-C78639237991}" srcOrd="0" destOrd="0" presId="urn:microsoft.com/office/officeart/2005/8/layout/vList2"/>
    <dgm:cxn modelId="{A92215B1-4B36-45D4-AD85-8290F071E073}" srcId="{97B8C88E-D862-4075-A9FB-5416BF6F949B}" destId="{A68C924E-5951-4692-8D11-43AD16DF7D54}" srcOrd="0" destOrd="0" parTransId="{37AF2C82-F15C-42B8-956A-BD88F2753B00}" sibTransId="{DF2E5243-7FF4-4F9A-ABF7-069A8788AF22}"/>
    <dgm:cxn modelId="{A4899DB3-20AD-4F55-AAF5-A9009CA73D63}" srcId="{97B8C88E-D862-4075-A9FB-5416BF6F949B}" destId="{0140D76E-4D9F-4ED6-872D-559215C1F9E1}" srcOrd="1" destOrd="0" parTransId="{07C483C1-1FF0-48BF-8482-76880CAB7262}" sibTransId="{CFC13F5C-806E-41C6-B791-2FA20E3659D2}"/>
    <dgm:cxn modelId="{0E0E62B5-9268-4877-920F-A9227399D04F}" srcId="{A68C924E-5951-4692-8D11-43AD16DF7D54}" destId="{4A0BCD90-4C8C-4C70-9355-954FD64F3B61}" srcOrd="0" destOrd="0" parTransId="{75024DEF-82F8-4E4E-89E0-01D24FAA9D2E}" sibTransId="{8DDD2805-C61A-46E7-9BE9-A8E734F22E7A}"/>
    <dgm:cxn modelId="{C2E00DF6-6352-4E9B-AC15-0B270CA5EBE4}" type="presOf" srcId="{A68C924E-5951-4692-8D11-43AD16DF7D54}" destId="{B0652633-2715-4E14-9313-B85DEF57A68B}" srcOrd="0" destOrd="0" presId="urn:microsoft.com/office/officeart/2005/8/layout/vList2"/>
    <dgm:cxn modelId="{3E11F778-4BB7-4818-9EEB-AEF4315980D5}" type="presParOf" srcId="{1A0A5142-4584-4ACF-B086-6B7CBE55F593}" destId="{B0652633-2715-4E14-9313-B85DEF57A68B}" srcOrd="0" destOrd="0" presId="urn:microsoft.com/office/officeart/2005/8/layout/vList2"/>
    <dgm:cxn modelId="{A0789697-D01D-4371-B736-7077FB66275F}" type="presParOf" srcId="{1A0A5142-4584-4ACF-B086-6B7CBE55F593}" destId="{B0BC93C4-B712-4734-9D24-A1B15F66FFAC}" srcOrd="1" destOrd="0" presId="urn:microsoft.com/office/officeart/2005/8/layout/vList2"/>
    <dgm:cxn modelId="{39D9383A-2314-4313-9538-9007B0A19466}" type="presParOf" srcId="{1A0A5142-4584-4ACF-B086-6B7CBE55F593}" destId="{275D465A-30A2-4B27-98C0-221F10BCBE6E}" srcOrd="2" destOrd="0" presId="urn:microsoft.com/office/officeart/2005/8/layout/vList2"/>
    <dgm:cxn modelId="{A700D1CB-1C1F-46EC-B09F-88B8999BF515}" type="presParOf" srcId="{1A0A5142-4584-4ACF-B086-6B7CBE55F593}" destId="{642DBF99-3084-43C1-B67E-C7863923799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F9EB255-BCA3-4710-82CA-D5AEF06D3B25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i-FI"/>
        </a:p>
      </dgm:t>
    </dgm:pt>
    <dgm:pt modelId="{78CFBBE6-6F13-477C-A8AE-4D2BCDBB530F}">
      <dgm:prSet phldrT="[Teksti]"/>
      <dgm:spPr/>
      <dgm:t>
        <a:bodyPr/>
        <a:lstStyle/>
        <a:p>
          <a:r>
            <a:rPr lang="fi-FI"/>
            <a:t>Riistakolmiolaskennat</a:t>
          </a:r>
        </a:p>
      </dgm:t>
      <dgm:extLst>
        <a:ext uri="{E40237B7-FDA0-4F09-8148-C483321AD2D9}">
          <dgm14:cNvPr xmlns:dgm14="http://schemas.microsoft.com/office/drawing/2010/diagram" id="0" name="" descr="Riistakolmiolaskennat"/>
        </a:ext>
      </dgm:extLst>
    </dgm:pt>
    <dgm:pt modelId="{57458BB0-DEC0-4DD6-A7ED-806B9DEE533C}" type="parTrans" cxnId="{152102F1-9371-4B91-B1B8-8FC8CC2F0B5B}">
      <dgm:prSet/>
      <dgm:spPr/>
      <dgm:t>
        <a:bodyPr/>
        <a:lstStyle/>
        <a:p>
          <a:endParaRPr lang="fi-FI"/>
        </a:p>
      </dgm:t>
    </dgm:pt>
    <dgm:pt modelId="{E9BCCE58-AB00-4E3C-B049-C8FA696832A3}" type="sibTrans" cxnId="{152102F1-9371-4B91-B1B8-8FC8CC2F0B5B}">
      <dgm:prSet/>
      <dgm:spPr/>
      <dgm:t>
        <a:bodyPr/>
        <a:lstStyle/>
        <a:p>
          <a:endParaRPr lang="fi-FI"/>
        </a:p>
      </dgm:t>
    </dgm:pt>
    <dgm:pt modelId="{318C8C90-3216-4367-B480-50FE0268C962}">
      <dgm:prSet phldrT="[Teksti]"/>
      <dgm:spPr/>
      <dgm:t>
        <a:bodyPr/>
        <a:lstStyle/>
        <a:p>
          <a:r>
            <a:rPr lang="fi-FI" dirty="0"/>
            <a:t>Suoritetaan 3x4 km kokoisilla kolmioilla kesällä ja talvella</a:t>
          </a:r>
        </a:p>
      </dgm:t>
      <dgm:extLst>
        <a:ext uri="{E40237B7-FDA0-4F09-8148-C483321AD2D9}">
          <dgm14:cNvPr xmlns:dgm14="http://schemas.microsoft.com/office/drawing/2010/diagram" id="0" name="" descr="Lasketaan 4x3km pituiset kolmiot kesällä ja talvella"/>
        </a:ext>
      </dgm:extLst>
    </dgm:pt>
    <dgm:pt modelId="{0494BBEC-738E-478B-AC9C-BF94D539F4D7}" type="parTrans" cxnId="{576A1F21-027C-419D-9735-97DC6F2FFFDA}">
      <dgm:prSet/>
      <dgm:spPr/>
      <dgm:t>
        <a:bodyPr/>
        <a:lstStyle/>
        <a:p>
          <a:endParaRPr lang="fi-FI"/>
        </a:p>
      </dgm:t>
    </dgm:pt>
    <dgm:pt modelId="{50072DB4-7BA8-4733-8638-EA9065E57FB5}" type="sibTrans" cxnId="{576A1F21-027C-419D-9735-97DC6F2FFFDA}">
      <dgm:prSet/>
      <dgm:spPr/>
      <dgm:t>
        <a:bodyPr/>
        <a:lstStyle/>
        <a:p>
          <a:endParaRPr lang="fi-FI"/>
        </a:p>
      </dgm:t>
    </dgm:pt>
    <dgm:pt modelId="{7D4FA7E5-75F2-44BF-AB6D-02DAA51DF47F}">
      <dgm:prSet phldrT="[Teksti]"/>
      <dgm:spPr/>
      <dgm:t>
        <a:bodyPr/>
        <a:lstStyle/>
        <a:p>
          <a:r>
            <a:rPr lang="fi-FI" dirty="0"/>
            <a:t>Lasketaan kanalinnut (kesällä) ja pienriistan lumijäljet (talvella)</a:t>
          </a:r>
        </a:p>
      </dgm:t>
    </dgm:pt>
    <dgm:pt modelId="{E9BBFDE6-08BA-4DC5-8DB1-F4ACEDFE1331}" type="parTrans" cxnId="{272BD680-A9FB-450C-90F9-AD4F6D24FEF0}">
      <dgm:prSet/>
      <dgm:spPr/>
      <dgm:t>
        <a:bodyPr/>
        <a:lstStyle/>
        <a:p>
          <a:endParaRPr lang="fi-FI"/>
        </a:p>
      </dgm:t>
    </dgm:pt>
    <dgm:pt modelId="{2DC8E766-4669-4F3B-AE97-CFBB4008C494}" type="sibTrans" cxnId="{272BD680-A9FB-450C-90F9-AD4F6D24FEF0}">
      <dgm:prSet/>
      <dgm:spPr/>
      <dgm:t>
        <a:bodyPr/>
        <a:lstStyle/>
        <a:p>
          <a:endParaRPr lang="fi-FI"/>
        </a:p>
      </dgm:t>
    </dgm:pt>
    <dgm:pt modelId="{FF9CB967-A24F-4FE6-8F8E-239F9FFD2995}">
      <dgm:prSet phldrT="[Teksti]"/>
      <dgm:spPr/>
      <dgm:t>
        <a:bodyPr/>
        <a:lstStyle/>
        <a:p>
          <a:r>
            <a:rPr lang="fi-FI" dirty="0"/>
            <a:t>Vesilintulaskennat</a:t>
          </a:r>
        </a:p>
      </dgm:t>
      <dgm:extLst>
        <a:ext uri="{E40237B7-FDA0-4F09-8148-C483321AD2D9}">
          <dgm14:cNvPr xmlns:dgm14="http://schemas.microsoft.com/office/drawing/2010/diagram" id="0" name="" descr="Vesilintulaskennat"/>
        </a:ext>
      </dgm:extLst>
    </dgm:pt>
    <dgm:pt modelId="{EBE188EF-937A-4722-A0F5-DA4B76C025AE}" type="parTrans" cxnId="{FC4D85B1-C02E-4D28-B41D-CCDDEBD980AA}">
      <dgm:prSet/>
      <dgm:spPr/>
      <dgm:t>
        <a:bodyPr/>
        <a:lstStyle/>
        <a:p>
          <a:endParaRPr lang="fi-FI"/>
        </a:p>
      </dgm:t>
    </dgm:pt>
    <dgm:pt modelId="{5354A9A9-178B-40AF-A8DA-60DF2FFD25FF}" type="sibTrans" cxnId="{FC4D85B1-C02E-4D28-B41D-CCDDEBD980AA}">
      <dgm:prSet/>
      <dgm:spPr/>
      <dgm:t>
        <a:bodyPr/>
        <a:lstStyle/>
        <a:p>
          <a:endParaRPr lang="fi-FI"/>
        </a:p>
      </dgm:t>
    </dgm:pt>
    <dgm:pt modelId="{9EC8C8C6-7288-4CD5-BC5B-33724D76EC69}">
      <dgm:prSet phldrT="[Teksti]"/>
      <dgm:spPr/>
      <dgm:t>
        <a:bodyPr/>
        <a:lstStyle/>
        <a:p>
          <a:r>
            <a:rPr lang="fi-FI" dirty="0"/>
            <a:t>Pari- ja poikuelaskennat keväällä ja kesällä</a:t>
          </a:r>
        </a:p>
      </dgm:t>
      <dgm:extLst>
        <a:ext uri="{E40237B7-FDA0-4F09-8148-C483321AD2D9}">
          <dgm14:cNvPr xmlns:dgm14="http://schemas.microsoft.com/office/drawing/2010/diagram" id="0" name="" descr="Lasketaan vesilintujen parit ja poikueet keväällä ja kesällä"/>
        </a:ext>
      </dgm:extLst>
    </dgm:pt>
    <dgm:pt modelId="{5809C392-6060-4738-A945-DB97FFAFB074}" type="parTrans" cxnId="{2B256D7D-EF16-4091-894E-A4CF92C4047D}">
      <dgm:prSet/>
      <dgm:spPr/>
      <dgm:t>
        <a:bodyPr/>
        <a:lstStyle/>
        <a:p>
          <a:endParaRPr lang="fi-FI"/>
        </a:p>
      </dgm:t>
    </dgm:pt>
    <dgm:pt modelId="{6A9C3B28-F1D0-4F72-87B4-2B5868A80FB2}" type="sibTrans" cxnId="{2B256D7D-EF16-4091-894E-A4CF92C4047D}">
      <dgm:prSet/>
      <dgm:spPr/>
      <dgm:t>
        <a:bodyPr/>
        <a:lstStyle/>
        <a:p>
          <a:endParaRPr lang="fi-FI"/>
        </a:p>
      </dgm:t>
    </dgm:pt>
    <dgm:pt modelId="{0918B800-2212-49A3-A029-B8AF1B31B34E}">
      <dgm:prSet phldrT="[Teksti]"/>
      <dgm:spPr/>
      <dgm:t>
        <a:bodyPr/>
        <a:lstStyle/>
        <a:p>
          <a:r>
            <a:rPr lang="fi-FI"/>
            <a:t>Saadaan tietoa vesilintujen määrän kehityksestä ja </a:t>
          </a:r>
          <a:r>
            <a:rPr lang="fi-FI" err="1"/>
            <a:t>poikuiden</a:t>
          </a:r>
          <a:r>
            <a:rPr lang="fi-FI"/>
            <a:t> onnistumisesta</a:t>
          </a:r>
        </a:p>
      </dgm:t>
    </dgm:pt>
    <dgm:pt modelId="{3FEF2F2A-BDDD-4469-AB31-DCD2B735638C}" type="parTrans" cxnId="{AD76AD26-6484-4A58-AAC4-6F73159EEFB6}">
      <dgm:prSet/>
      <dgm:spPr/>
      <dgm:t>
        <a:bodyPr/>
        <a:lstStyle/>
        <a:p>
          <a:endParaRPr lang="fi-FI"/>
        </a:p>
      </dgm:t>
    </dgm:pt>
    <dgm:pt modelId="{FF6D8909-8FDE-4A09-BBFC-5B1EFC9DC6BC}" type="sibTrans" cxnId="{AD76AD26-6484-4A58-AAC4-6F73159EEFB6}">
      <dgm:prSet/>
      <dgm:spPr/>
      <dgm:t>
        <a:bodyPr/>
        <a:lstStyle/>
        <a:p>
          <a:endParaRPr lang="fi-FI"/>
        </a:p>
      </dgm:t>
    </dgm:pt>
    <dgm:pt modelId="{44987C73-CD32-4F8D-8A79-A15A7A9A190E}">
      <dgm:prSet phldrT="[Teksti]"/>
      <dgm:spPr/>
      <dgm:t>
        <a:bodyPr/>
        <a:lstStyle/>
        <a:p>
          <a:r>
            <a:rPr lang="fi-FI" dirty="0"/>
            <a:t>Petohavainnointi</a:t>
          </a:r>
        </a:p>
      </dgm:t>
      <dgm:extLst>
        <a:ext uri="{E40237B7-FDA0-4F09-8148-C483321AD2D9}">
          <dgm14:cNvPr xmlns:dgm14="http://schemas.microsoft.com/office/drawing/2010/diagram" id="0" name="" descr="Petohavainnointi"/>
        </a:ext>
      </dgm:extLst>
    </dgm:pt>
    <dgm:pt modelId="{A77FA6CD-98AE-4CA1-B4FF-A9FDCCED24F8}" type="parTrans" cxnId="{68EAFA16-66F0-4215-82FD-A4EA435BC3F0}">
      <dgm:prSet/>
      <dgm:spPr/>
      <dgm:t>
        <a:bodyPr/>
        <a:lstStyle/>
        <a:p>
          <a:endParaRPr lang="fi-FI"/>
        </a:p>
      </dgm:t>
    </dgm:pt>
    <dgm:pt modelId="{0FB9D1F0-73E7-420E-A423-58764D92A08D}" type="sibTrans" cxnId="{68EAFA16-66F0-4215-82FD-A4EA435BC3F0}">
      <dgm:prSet/>
      <dgm:spPr/>
      <dgm:t>
        <a:bodyPr/>
        <a:lstStyle/>
        <a:p>
          <a:endParaRPr lang="fi-FI"/>
        </a:p>
      </dgm:t>
    </dgm:pt>
    <dgm:pt modelId="{374FE23F-CF6E-4E23-B633-FFB46F890B41}">
      <dgm:prSet phldrT="[Teksti]"/>
      <dgm:spPr/>
      <dgm:t>
        <a:bodyPr/>
        <a:lstStyle/>
        <a:p>
          <a:r>
            <a:rPr lang="fi-FI" dirty="0"/>
            <a:t>Petoyhdyshenkilöt kirjaavat havainnot suurpedoista</a:t>
          </a:r>
        </a:p>
      </dgm:t>
      <dgm:extLst>
        <a:ext uri="{E40237B7-FDA0-4F09-8148-C483321AD2D9}">
          <dgm14:cNvPr xmlns:dgm14="http://schemas.microsoft.com/office/drawing/2010/diagram" id="0" name="" descr="Kirjataan havainnot suurpedoista"/>
        </a:ext>
      </dgm:extLst>
    </dgm:pt>
    <dgm:pt modelId="{E8AA2D1C-3830-454F-B7B8-2494694E8113}" type="parTrans" cxnId="{C2A6DBF1-FF8C-4F3C-9C14-2DCF36CA60BF}">
      <dgm:prSet/>
      <dgm:spPr/>
      <dgm:t>
        <a:bodyPr/>
        <a:lstStyle/>
        <a:p>
          <a:endParaRPr lang="fi-FI"/>
        </a:p>
      </dgm:t>
    </dgm:pt>
    <dgm:pt modelId="{DAB1C833-ED2D-4EC9-8440-2E5603C3C8E6}" type="sibTrans" cxnId="{C2A6DBF1-FF8C-4F3C-9C14-2DCF36CA60BF}">
      <dgm:prSet/>
      <dgm:spPr/>
      <dgm:t>
        <a:bodyPr/>
        <a:lstStyle/>
        <a:p>
          <a:endParaRPr lang="fi-FI"/>
        </a:p>
      </dgm:t>
    </dgm:pt>
    <dgm:pt modelId="{E6336A71-0AEE-48FD-A8C6-A7FFF29689E0}">
      <dgm:prSet phldrT="[Teksti]"/>
      <dgm:spPr/>
      <dgm:t>
        <a:bodyPr/>
        <a:lstStyle/>
        <a:p>
          <a:r>
            <a:rPr lang="fi-FI"/>
            <a:t>Tietopohja suurpetojen kanta-arvioille</a:t>
          </a:r>
        </a:p>
      </dgm:t>
    </dgm:pt>
    <dgm:pt modelId="{4D13E039-6974-451C-8BB9-F76A94CD5C52}" type="parTrans" cxnId="{AED27A46-6F9A-4DEB-80CD-A35FA28AD965}">
      <dgm:prSet/>
      <dgm:spPr/>
      <dgm:t>
        <a:bodyPr/>
        <a:lstStyle/>
        <a:p>
          <a:endParaRPr lang="fi-FI"/>
        </a:p>
      </dgm:t>
    </dgm:pt>
    <dgm:pt modelId="{2F4A8CC0-5435-4677-AD23-0B0981AF4EE5}" type="sibTrans" cxnId="{AED27A46-6F9A-4DEB-80CD-A35FA28AD965}">
      <dgm:prSet/>
      <dgm:spPr/>
      <dgm:t>
        <a:bodyPr/>
        <a:lstStyle/>
        <a:p>
          <a:endParaRPr lang="fi-FI"/>
        </a:p>
      </dgm:t>
    </dgm:pt>
    <dgm:pt modelId="{1BB9D443-2FA7-4761-9F27-50938768C26B}" type="pres">
      <dgm:prSet presAssocID="{1F9EB255-BCA3-4710-82CA-D5AEF06D3B25}" presName="Name0" presStyleCnt="0">
        <dgm:presLayoutVars>
          <dgm:dir/>
          <dgm:animLvl val="lvl"/>
          <dgm:resizeHandles val="exact"/>
        </dgm:presLayoutVars>
      </dgm:prSet>
      <dgm:spPr/>
    </dgm:pt>
    <dgm:pt modelId="{5C51A67B-455C-41C7-B720-57FBE99A6D2C}" type="pres">
      <dgm:prSet presAssocID="{78CFBBE6-6F13-477C-A8AE-4D2BCDBB530F}" presName="linNode" presStyleCnt="0"/>
      <dgm:spPr/>
    </dgm:pt>
    <dgm:pt modelId="{8EB5119C-9CD1-4CB6-A7F0-DDB235762C5A}" type="pres">
      <dgm:prSet presAssocID="{78CFBBE6-6F13-477C-A8AE-4D2BCDBB530F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079DBE8-AB8B-4375-9023-5132524DA046}" type="pres">
      <dgm:prSet presAssocID="{78CFBBE6-6F13-477C-A8AE-4D2BCDBB530F}" presName="descendantText" presStyleLbl="alignAccFollowNode1" presStyleIdx="0" presStyleCnt="3">
        <dgm:presLayoutVars>
          <dgm:bulletEnabled val="1"/>
        </dgm:presLayoutVars>
      </dgm:prSet>
      <dgm:spPr/>
    </dgm:pt>
    <dgm:pt modelId="{1390D592-EE9C-4A10-8570-DAF994F00B23}" type="pres">
      <dgm:prSet presAssocID="{E9BCCE58-AB00-4E3C-B049-C8FA696832A3}" presName="sp" presStyleCnt="0"/>
      <dgm:spPr/>
    </dgm:pt>
    <dgm:pt modelId="{621E02BE-BD43-46D1-A1F2-E928374DEC54}" type="pres">
      <dgm:prSet presAssocID="{FF9CB967-A24F-4FE6-8F8E-239F9FFD2995}" presName="linNode" presStyleCnt="0"/>
      <dgm:spPr/>
    </dgm:pt>
    <dgm:pt modelId="{FCB792F7-6FBB-404D-A10B-9D55AEE6C40C}" type="pres">
      <dgm:prSet presAssocID="{FF9CB967-A24F-4FE6-8F8E-239F9FFD299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07A9B0A-FF0B-4691-B625-63868248A3DC}" type="pres">
      <dgm:prSet presAssocID="{FF9CB967-A24F-4FE6-8F8E-239F9FFD2995}" presName="descendantText" presStyleLbl="alignAccFollowNode1" presStyleIdx="1" presStyleCnt="3">
        <dgm:presLayoutVars>
          <dgm:bulletEnabled val="1"/>
        </dgm:presLayoutVars>
      </dgm:prSet>
      <dgm:spPr/>
    </dgm:pt>
    <dgm:pt modelId="{D9AAD7C3-C808-426E-8B12-D4FC7A5315EA}" type="pres">
      <dgm:prSet presAssocID="{5354A9A9-178B-40AF-A8DA-60DF2FFD25FF}" presName="sp" presStyleCnt="0"/>
      <dgm:spPr/>
    </dgm:pt>
    <dgm:pt modelId="{3FAD7072-7D6B-4FC3-8283-280B50AB4961}" type="pres">
      <dgm:prSet presAssocID="{44987C73-CD32-4F8D-8A79-A15A7A9A190E}" presName="linNode" presStyleCnt="0"/>
      <dgm:spPr/>
    </dgm:pt>
    <dgm:pt modelId="{D5F7B10A-31D7-4B32-A83A-DFEA8DBA4EAE}" type="pres">
      <dgm:prSet presAssocID="{44987C73-CD32-4F8D-8A79-A15A7A9A190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81C1F1D-A802-421B-8B27-C3C92A23F2DD}" type="pres">
      <dgm:prSet presAssocID="{44987C73-CD32-4F8D-8A79-A15A7A9A190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8EAFA16-66F0-4215-82FD-A4EA435BC3F0}" srcId="{1F9EB255-BCA3-4710-82CA-D5AEF06D3B25}" destId="{44987C73-CD32-4F8D-8A79-A15A7A9A190E}" srcOrd="2" destOrd="0" parTransId="{A77FA6CD-98AE-4CA1-B4FF-A9FDCCED24F8}" sibTransId="{0FB9D1F0-73E7-420E-A423-58764D92A08D}"/>
    <dgm:cxn modelId="{576A1F21-027C-419D-9735-97DC6F2FFFDA}" srcId="{78CFBBE6-6F13-477C-A8AE-4D2BCDBB530F}" destId="{318C8C90-3216-4367-B480-50FE0268C962}" srcOrd="0" destOrd="0" parTransId="{0494BBEC-738E-478B-AC9C-BF94D539F4D7}" sibTransId="{50072DB4-7BA8-4733-8638-EA9065E57FB5}"/>
    <dgm:cxn modelId="{AD76AD26-6484-4A58-AAC4-6F73159EEFB6}" srcId="{FF9CB967-A24F-4FE6-8F8E-239F9FFD2995}" destId="{0918B800-2212-49A3-A029-B8AF1B31B34E}" srcOrd="1" destOrd="0" parTransId="{3FEF2F2A-BDDD-4469-AB31-DCD2B735638C}" sibTransId="{FF6D8909-8FDE-4A09-BBFC-5B1EFC9DC6BC}"/>
    <dgm:cxn modelId="{F6F2E042-4C34-451E-87FB-C83D24234886}" type="presOf" srcId="{1F9EB255-BCA3-4710-82CA-D5AEF06D3B25}" destId="{1BB9D443-2FA7-4761-9F27-50938768C26B}" srcOrd="0" destOrd="0" presId="urn:microsoft.com/office/officeart/2005/8/layout/vList5"/>
    <dgm:cxn modelId="{AED27A46-6F9A-4DEB-80CD-A35FA28AD965}" srcId="{44987C73-CD32-4F8D-8A79-A15A7A9A190E}" destId="{E6336A71-0AEE-48FD-A8C6-A7FFF29689E0}" srcOrd="1" destOrd="0" parTransId="{4D13E039-6974-451C-8BB9-F76A94CD5C52}" sibTransId="{2F4A8CC0-5435-4677-AD23-0B0981AF4EE5}"/>
    <dgm:cxn modelId="{2B256D7D-EF16-4091-894E-A4CF92C4047D}" srcId="{FF9CB967-A24F-4FE6-8F8E-239F9FFD2995}" destId="{9EC8C8C6-7288-4CD5-BC5B-33724D76EC69}" srcOrd="0" destOrd="0" parTransId="{5809C392-6060-4738-A945-DB97FFAFB074}" sibTransId="{6A9C3B28-F1D0-4F72-87B4-2B5868A80FB2}"/>
    <dgm:cxn modelId="{272BD680-A9FB-450C-90F9-AD4F6D24FEF0}" srcId="{78CFBBE6-6F13-477C-A8AE-4D2BCDBB530F}" destId="{7D4FA7E5-75F2-44BF-AB6D-02DAA51DF47F}" srcOrd="1" destOrd="0" parTransId="{E9BBFDE6-08BA-4DC5-8DB1-F4ACEDFE1331}" sibTransId="{2DC8E766-4669-4F3B-AE97-CFBB4008C494}"/>
    <dgm:cxn modelId="{4743E580-B70E-44D4-BAE1-0231B237D836}" type="presOf" srcId="{374FE23F-CF6E-4E23-B633-FFB46F890B41}" destId="{C81C1F1D-A802-421B-8B27-C3C92A23F2DD}" srcOrd="0" destOrd="0" presId="urn:microsoft.com/office/officeart/2005/8/layout/vList5"/>
    <dgm:cxn modelId="{FC4D85B1-C02E-4D28-B41D-CCDDEBD980AA}" srcId="{1F9EB255-BCA3-4710-82CA-D5AEF06D3B25}" destId="{FF9CB967-A24F-4FE6-8F8E-239F9FFD2995}" srcOrd="1" destOrd="0" parTransId="{EBE188EF-937A-4722-A0F5-DA4B76C025AE}" sibTransId="{5354A9A9-178B-40AF-A8DA-60DF2FFD25FF}"/>
    <dgm:cxn modelId="{FCDADAB4-EFC7-496E-98C9-BA9D14C00103}" type="presOf" srcId="{7D4FA7E5-75F2-44BF-AB6D-02DAA51DF47F}" destId="{5079DBE8-AB8B-4375-9023-5132524DA046}" srcOrd="0" destOrd="1" presId="urn:microsoft.com/office/officeart/2005/8/layout/vList5"/>
    <dgm:cxn modelId="{306FEEB7-121D-41DE-BC5D-80FC998F3F5C}" type="presOf" srcId="{0918B800-2212-49A3-A029-B8AF1B31B34E}" destId="{107A9B0A-FF0B-4691-B625-63868248A3DC}" srcOrd="0" destOrd="1" presId="urn:microsoft.com/office/officeart/2005/8/layout/vList5"/>
    <dgm:cxn modelId="{7CCA19C7-43EC-4B13-836F-4EBF91585387}" type="presOf" srcId="{44987C73-CD32-4F8D-8A79-A15A7A9A190E}" destId="{D5F7B10A-31D7-4B32-A83A-DFEA8DBA4EAE}" srcOrd="0" destOrd="0" presId="urn:microsoft.com/office/officeart/2005/8/layout/vList5"/>
    <dgm:cxn modelId="{354502EC-5F22-4B67-BD04-64DA86F8AC94}" type="presOf" srcId="{FF9CB967-A24F-4FE6-8F8E-239F9FFD2995}" destId="{FCB792F7-6FBB-404D-A10B-9D55AEE6C40C}" srcOrd="0" destOrd="0" presId="urn:microsoft.com/office/officeart/2005/8/layout/vList5"/>
    <dgm:cxn modelId="{152102F1-9371-4B91-B1B8-8FC8CC2F0B5B}" srcId="{1F9EB255-BCA3-4710-82CA-D5AEF06D3B25}" destId="{78CFBBE6-6F13-477C-A8AE-4D2BCDBB530F}" srcOrd="0" destOrd="0" parTransId="{57458BB0-DEC0-4DD6-A7ED-806B9DEE533C}" sibTransId="{E9BCCE58-AB00-4E3C-B049-C8FA696832A3}"/>
    <dgm:cxn modelId="{C2A6DBF1-FF8C-4F3C-9C14-2DCF36CA60BF}" srcId="{44987C73-CD32-4F8D-8A79-A15A7A9A190E}" destId="{374FE23F-CF6E-4E23-B633-FFB46F890B41}" srcOrd="0" destOrd="0" parTransId="{E8AA2D1C-3830-454F-B7B8-2494694E8113}" sibTransId="{DAB1C833-ED2D-4EC9-8440-2E5603C3C8E6}"/>
    <dgm:cxn modelId="{2CFB0AF5-F7C9-422C-ADC2-BC042E461A2F}" type="presOf" srcId="{9EC8C8C6-7288-4CD5-BC5B-33724D76EC69}" destId="{107A9B0A-FF0B-4691-B625-63868248A3DC}" srcOrd="0" destOrd="0" presId="urn:microsoft.com/office/officeart/2005/8/layout/vList5"/>
    <dgm:cxn modelId="{BD3CCFF6-0D1F-45B4-BE5A-4E344AE3AECF}" type="presOf" srcId="{78CFBBE6-6F13-477C-A8AE-4D2BCDBB530F}" destId="{8EB5119C-9CD1-4CB6-A7F0-DDB235762C5A}" srcOrd="0" destOrd="0" presId="urn:microsoft.com/office/officeart/2005/8/layout/vList5"/>
    <dgm:cxn modelId="{34695CF8-73C2-4512-B8FB-C59DC03BB2F6}" type="presOf" srcId="{318C8C90-3216-4367-B480-50FE0268C962}" destId="{5079DBE8-AB8B-4375-9023-5132524DA046}" srcOrd="0" destOrd="0" presId="urn:microsoft.com/office/officeart/2005/8/layout/vList5"/>
    <dgm:cxn modelId="{086C14FC-3291-4DD0-9EDF-BED3BF264B3D}" type="presOf" srcId="{E6336A71-0AEE-48FD-A8C6-A7FFF29689E0}" destId="{C81C1F1D-A802-421B-8B27-C3C92A23F2DD}" srcOrd="0" destOrd="1" presId="urn:microsoft.com/office/officeart/2005/8/layout/vList5"/>
    <dgm:cxn modelId="{9BD18B89-E72A-48DC-BF7F-96160EA258F4}" type="presParOf" srcId="{1BB9D443-2FA7-4761-9F27-50938768C26B}" destId="{5C51A67B-455C-41C7-B720-57FBE99A6D2C}" srcOrd="0" destOrd="0" presId="urn:microsoft.com/office/officeart/2005/8/layout/vList5"/>
    <dgm:cxn modelId="{1FA7A377-98DD-40D7-A0EE-35890E796148}" type="presParOf" srcId="{5C51A67B-455C-41C7-B720-57FBE99A6D2C}" destId="{8EB5119C-9CD1-4CB6-A7F0-DDB235762C5A}" srcOrd="0" destOrd="0" presId="urn:microsoft.com/office/officeart/2005/8/layout/vList5"/>
    <dgm:cxn modelId="{3940E844-3137-478D-8093-3FB747FFA2B3}" type="presParOf" srcId="{5C51A67B-455C-41C7-B720-57FBE99A6D2C}" destId="{5079DBE8-AB8B-4375-9023-5132524DA046}" srcOrd="1" destOrd="0" presId="urn:microsoft.com/office/officeart/2005/8/layout/vList5"/>
    <dgm:cxn modelId="{6D252634-9581-4EA3-A6C0-B4EEEE81736B}" type="presParOf" srcId="{1BB9D443-2FA7-4761-9F27-50938768C26B}" destId="{1390D592-EE9C-4A10-8570-DAF994F00B23}" srcOrd="1" destOrd="0" presId="urn:microsoft.com/office/officeart/2005/8/layout/vList5"/>
    <dgm:cxn modelId="{3F9911B8-75CC-42FB-BD9C-2551F54073E5}" type="presParOf" srcId="{1BB9D443-2FA7-4761-9F27-50938768C26B}" destId="{621E02BE-BD43-46D1-A1F2-E928374DEC54}" srcOrd="2" destOrd="0" presId="urn:microsoft.com/office/officeart/2005/8/layout/vList5"/>
    <dgm:cxn modelId="{F5A3CB61-701E-422C-B6BA-7F05D017503E}" type="presParOf" srcId="{621E02BE-BD43-46D1-A1F2-E928374DEC54}" destId="{FCB792F7-6FBB-404D-A10B-9D55AEE6C40C}" srcOrd="0" destOrd="0" presId="urn:microsoft.com/office/officeart/2005/8/layout/vList5"/>
    <dgm:cxn modelId="{644C77E2-BB40-4BFD-9CE9-104CE349DEF8}" type="presParOf" srcId="{621E02BE-BD43-46D1-A1F2-E928374DEC54}" destId="{107A9B0A-FF0B-4691-B625-63868248A3DC}" srcOrd="1" destOrd="0" presId="urn:microsoft.com/office/officeart/2005/8/layout/vList5"/>
    <dgm:cxn modelId="{B11146DE-9365-4C1F-BE9D-FE60A263F06B}" type="presParOf" srcId="{1BB9D443-2FA7-4761-9F27-50938768C26B}" destId="{D9AAD7C3-C808-426E-8B12-D4FC7A5315EA}" srcOrd="3" destOrd="0" presId="urn:microsoft.com/office/officeart/2005/8/layout/vList5"/>
    <dgm:cxn modelId="{1B03EAB8-83DE-4725-8F74-7A6F67C9566E}" type="presParOf" srcId="{1BB9D443-2FA7-4761-9F27-50938768C26B}" destId="{3FAD7072-7D6B-4FC3-8283-280B50AB4961}" srcOrd="4" destOrd="0" presId="urn:microsoft.com/office/officeart/2005/8/layout/vList5"/>
    <dgm:cxn modelId="{1ACC2B22-D7B5-4B20-9502-1F4C890E6FEC}" type="presParOf" srcId="{3FAD7072-7D6B-4FC3-8283-280B50AB4961}" destId="{D5F7B10A-31D7-4B32-A83A-DFEA8DBA4EAE}" srcOrd="0" destOrd="0" presId="urn:microsoft.com/office/officeart/2005/8/layout/vList5"/>
    <dgm:cxn modelId="{7E1F5EA9-B315-4711-943B-99ACDE750072}" type="presParOf" srcId="{3FAD7072-7D6B-4FC3-8283-280B50AB4961}" destId="{C81C1F1D-A802-421B-8B27-C3C92A23F2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31CC6C-E30D-4B9F-AEFD-971D6C1CB017}" type="doc">
      <dgm:prSet loTypeId="urn:microsoft.com/office/officeart/2005/8/layout/radial4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i-FI"/>
        </a:p>
      </dgm:t>
    </dgm:pt>
    <dgm:pt modelId="{C0144C6E-7373-4527-B5A9-C27D7E047E00}">
      <dgm:prSet phldrT="[Teksti]"/>
      <dgm:spPr/>
      <dgm:t>
        <a:bodyPr/>
        <a:lstStyle/>
        <a:p>
          <a:r>
            <a:rPr lang="fi-FI" dirty="0"/>
            <a:t>Kestävä metsästys</a:t>
          </a:r>
        </a:p>
      </dgm:t>
      <dgm:extLst>
        <a:ext uri="{E40237B7-FDA0-4F09-8148-C483321AD2D9}">
          <dgm14:cNvPr xmlns:dgm14="http://schemas.microsoft.com/office/drawing/2010/diagram" id="0" name="" descr="Kestävä metsästys"/>
        </a:ext>
      </dgm:extLst>
    </dgm:pt>
    <dgm:pt modelId="{24F307A5-7402-468D-AB57-B06B67BF56FA}" type="parTrans" cxnId="{2E00907E-2083-428B-8CBE-3F94A1B6306B}">
      <dgm:prSet/>
      <dgm:spPr/>
      <dgm:t>
        <a:bodyPr/>
        <a:lstStyle/>
        <a:p>
          <a:endParaRPr lang="fi-FI"/>
        </a:p>
      </dgm:t>
    </dgm:pt>
    <dgm:pt modelId="{320A0B8C-3CFB-48BB-B6E6-F19C4E7F983B}" type="sibTrans" cxnId="{2E00907E-2083-428B-8CBE-3F94A1B6306B}">
      <dgm:prSet/>
      <dgm:spPr/>
      <dgm:t>
        <a:bodyPr/>
        <a:lstStyle/>
        <a:p>
          <a:endParaRPr lang="fi-FI"/>
        </a:p>
      </dgm:t>
    </dgm:pt>
    <dgm:pt modelId="{0C38068A-2291-45FC-8321-1013C2BE24AA}">
      <dgm:prSet phldrT="[Teksti]"/>
      <dgm:spPr/>
      <dgm:t>
        <a:bodyPr/>
        <a:lstStyle/>
        <a:p>
          <a:r>
            <a:rPr lang="fi-FI" dirty="0"/>
            <a:t>Metsästysaikojen säätely (Maa- ja metsätalousministeriö)</a:t>
          </a:r>
        </a:p>
      </dgm:t>
      <dgm:extLst>
        <a:ext uri="{E40237B7-FDA0-4F09-8148-C483321AD2D9}">
          <dgm14:cNvPr xmlns:dgm14="http://schemas.microsoft.com/office/drawing/2010/diagram" id="0" name="" descr="Metsästysaikojen säätely, Maa- ja metsätalousministeriö&#10;"/>
        </a:ext>
      </dgm:extLst>
    </dgm:pt>
    <dgm:pt modelId="{41CCB633-5CAB-40DE-A5C9-2D90A7148639}" type="parTrans" cxnId="{96860384-0414-4CBC-B9A2-70ED7B201536}">
      <dgm:prSet/>
      <dgm:spPr/>
      <dgm:t>
        <a:bodyPr/>
        <a:lstStyle/>
        <a:p>
          <a:endParaRPr lang="fi-FI"/>
        </a:p>
      </dgm:t>
    </dgm:pt>
    <dgm:pt modelId="{56506FA9-839A-42F8-9215-1E39B3C9A77E}" type="sibTrans" cxnId="{96860384-0414-4CBC-B9A2-70ED7B201536}">
      <dgm:prSet/>
      <dgm:spPr/>
      <dgm:t>
        <a:bodyPr/>
        <a:lstStyle/>
        <a:p>
          <a:endParaRPr lang="fi-FI"/>
        </a:p>
      </dgm:t>
    </dgm:pt>
    <dgm:pt modelId="{C7D1D6DB-B176-4993-A062-8CBDC07F97BA}">
      <dgm:prSet phldrT="[Teksti]"/>
      <dgm:spPr/>
      <dgm:t>
        <a:bodyPr/>
        <a:lstStyle/>
        <a:p>
          <a:r>
            <a:rPr lang="fi-FI" dirty="0"/>
            <a:t>Pyyntiluvanvaraisten lajien lupamäärän säätely (Suomen </a:t>
          </a:r>
          <a:r>
            <a:rPr lang="fi-FI" dirty="0" err="1"/>
            <a:t>riistakeskus</a:t>
          </a:r>
          <a:r>
            <a:rPr lang="fi-FI" dirty="0"/>
            <a:t>)</a:t>
          </a:r>
        </a:p>
      </dgm:t>
      <dgm:extLst>
        <a:ext uri="{E40237B7-FDA0-4F09-8148-C483321AD2D9}">
          <dgm14:cNvPr xmlns:dgm14="http://schemas.microsoft.com/office/drawing/2010/diagram" id="0" name="" descr="Pyyntiluvanvaraisten lajien lupamäärän säätely, Suomen riistakeskus&#10;"/>
        </a:ext>
      </dgm:extLst>
    </dgm:pt>
    <dgm:pt modelId="{437326F5-5E71-435E-ACD2-829D9635C645}" type="parTrans" cxnId="{DACB6AA7-4558-42C0-9F13-B744421DC062}">
      <dgm:prSet/>
      <dgm:spPr/>
      <dgm:t>
        <a:bodyPr/>
        <a:lstStyle/>
        <a:p>
          <a:endParaRPr lang="fi-FI"/>
        </a:p>
      </dgm:t>
    </dgm:pt>
    <dgm:pt modelId="{D4F9CA40-38BA-4EF8-BE11-FD861413778C}" type="sibTrans" cxnId="{DACB6AA7-4558-42C0-9F13-B744421DC062}">
      <dgm:prSet/>
      <dgm:spPr/>
      <dgm:t>
        <a:bodyPr/>
        <a:lstStyle/>
        <a:p>
          <a:endParaRPr lang="fi-FI"/>
        </a:p>
      </dgm:t>
    </dgm:pt>
    <dgm:pt modelId="{C5F71E52-A437-47F3-97A2-54AF23EB0F5D}">
      <dgm:prSet phldrT="[Teksti]"/>
      <dgm:spPr/>
      <dgm:t>
        <a:bodyPr/>
        <a:lstStyle/>
        <a:p>
          <a:r>
            <a:rPr lang="fi-FI" dirty="0"/>
            <a:t>Saaliskiintiöt (Metsähallitus valtion mailla, metsästysseurat)</a:t>
          </a:r>
        </a:p>
      </dgm:t>
      <dgm:extLst>
        <a:ext uri="{E40237B7-FDA0-4F09-8148-C483321AD2D9}">
          <dgm14:cNvPr xmlns:dgm14="http://schemas.microsoft.com/office/drawing/2010/diagram" id="0" name="" descr="Saaliskiintiöt, Metsähallitus valtion mailla, metsästysseurat&#10;"/>
        </a:ext>
      </dgm:extLst>
    </dgm:pt>
    <dgm:pt modelId="{863ABB96-9C39-4296-AE37-119B1300B94E}" type="parTrans" cxnId="{C64C28C5-B52B-4695-8E25-46473E18DD35}">
      <dgm:prSet/>
      <dgm:spPr/>
      <dgm:t>
        <a:bodyPr/>
        <a:lstStyle/>
        <a:p>
          <a:endParaRPr lang="fi-FI"/>
        </a:p>
      </dgm:t>
    </dgm:pt>
    <dgm:pt modelId="{730385A2-86E6-4BD9-B677-6D28F32B0491}" type="sibTrans" cxnId="{C64C28C5-B52B-4695-8E25-46473E18DD35}">
      <dgm:prSet/>
      <dgm:spPr/>
      <dgm:t>
        <a:bodyPr/>
        <a:lstStyle/>
        <a:p>
          <a:endParaRPr lang="fi-FI"/>
        </a:p>
      </dgm:t>
    </dgm:pt>
    <dgm:pt modelId="{911A945F-699B-43F8-B00C-83F477DFC3A5}">
      <dgm:prSet phldrT="[Teksti]"/>
      <dgm:spPr/>
      <dgm:t>
        <a:bodyPr/>
        <a:lstStyle/>
        <a:p>
          <a:r>
            <a:rPr lang="fi-FI" dirty="0"/>
            <a:t>Metsästäjän oma harkinta</a:t>
          </a:r>
        </a:p>
      </dgm:t>
      <dgm:extLst>
        <a:ext uri="{E40237B7-FDA0-4F09-8148-C483321AD2D9}">
          <dgm14:cNvPr xmlns:dgm14="http://schemas.microsoft.com/office/drawing/2010/diagram" id="0" name="" descr="Metsästäjän oma harkinta"/>
        </a:ext>
      </dgm:extLst>
    </dgm:pt>
    <dgm:pt modelId="{81EC2A63-48C1-4BFF-BCDE-FAE96FD7F4C4}" type="parTrans" cxnId="{B4B698C5-7D80-4C3A-9947-287A1336FD92}">
      <dgm:prSet/>
      <dgm:spPr/>
      <dgm:t>
        <a:bodyPr/>
        <a:lstStyle/>
        <a:p>
          <a:endParaRPr lang="fi-FI"/>
        </a:p>
      </dgm:t>
    </dgm:pt>
    <dgm:pt modelId="{565677F5-6F01-48D0-AD64-1603BFF65F38}" type="sibTrans" cxnId="{B4B698C5-7D80-4C3A-9947-287A1336FD92}">
      <dgm:prSet/>
      <dgm:spPr/>
      <dgm:t>
        <a:bodyPr/>
        <a:lstStyle/>
        <a:p>
          <a:endParaRPr lang="fi-FI"/>
        </a:p>
      </dgm:t>
    </dgm:pt>
    <dgm:pt modelId="{A807836A-91A0-4FE7-BB3E-2E388792CA87}" type="pres">
      <dgm:prSet presAssocID="{2F31CC6C-E30D-4B9F-AEFD-971D6C1CB01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B3AE25A-71EB-4DDA-A5FB-6A09DE36A47B}" type="pres">
      <dgm:prSet presAssocID="{C0144C6E-7373-4527-B5A9-C27D7E047E00}" presName="centerShape" presStyleLbl="node0" presStyleIdx="0" presStyleCnt="1"/>
      <dgm:spPr/>
    </dgm:pt>
    <dgm:pt modelId="{87F0EE86-84F2-4E66-95E6-3084D93D5D18}" type="pres">
      <dgm:prSet presAssocID="{41CCB633-5CAB-40DE-A5C9-2D90A7148639}" presName="parTrans" presStyleLbl="bgSibTrans2D1" presStyleIdx="0" presStyleCnt="4"/>
      <dgm:spPr/>
    </dgm:pt>
    <dgm:pt modelId="{D50ECA79-7DBD-43AE-8B81-DD9DEBDA5070}" type="pres">
      <dgm:prSet presAssocID="{0C38068A-2291-45FC-8321-1013C2BE24AA}" presName="node" presStyleLbl="node1" presStyleIdx="0" presStyleCnt="4">
        <dgm:presLayoutVars>
          <dgm:bulletEnabled val="1"/>
        </dgm:presLayoutVars>
      </dgm:prSet>
      <dgm:spPr/>
    </dgm:pt>
    <dgm:pt modelId="{E648A514-4433-455D-A9F5-AE00B52A1FB7}" type="pres">
      <dgm:prSet presAssocID="{437326F5-5E71-435E-ACD2-829D9635C645}" presName="parTrans" presStyleLbl="bgSibTrans2D1" presStyleIdx="1" presStyleCnt="4"/>
      <dgm:spPr/>
    </dgm:pt>
    <dgm:pt modelId="{552246F9-2059-4408-9520-CFF4953801A5}" type="pres">
      <dgm:prSet presAssocID="{C7D1D6DB-B176-4993-A062-8CBDC07F97BA}" presName="node" presStyleLbl="node1" presStyleIdx="1" presStyleCnt="4">
        <dgm:presLayoutVars>
          <dgm:bulletEnabled val="1"/>
        </dgm:presLayoutVars>
      </dgm:prSet>
      <dgm:spPr/>
    </dgm:pt>
    <dgm:pt modelId="{141DDC4D-9DBC-4EE5-B5CB-1964527C4D84}" type="pres">
      <dgm:prSet presAssocID="{863ABB96-9C39-4296-AE37-119B1300B94E}" presName="parTrans" presStyleLbl="bgSibTrans2D1" presStyleIdx="2" presStyleCnt="4"/>
      <dgm:spPr/>
    </dgm:pt>
    <dgm:pt modelId="{80651F49-20FB-4963-9BA4-60639AB4945D}" type="pres">
      <dgm:prSet presAssocID="{C5F71E52-A437-47F3-97A2-54AF23EB0F5D}" presName="node" presStyleLbl="node1" presStyleIdx="2" presStyleCnt="4">
        <dgm:presLayoutVars>
          <dgm:bulletEnabled val="1"/>
        </dgm:presLayoutVars>
      </dgm:prSet>
      <dgm:spPr/>
    </dgm:pt>
    <dgm:pt modelId="{0D4FA4ED-FAF0-4984-B2A7-64BE72D0C034}" type="pres">
      <dgm:prSet presAssocID="{81EC2A63-48C1-4BFF-BCDE-FAE96FD7F4C4}" presName="parTrans" presStyleLbl="bgSibTrans2D1" presStyleIdx="3" presStyleCnt="4"/>
      <dgm:spPr/>
    </dgm:pt>
    <dgm:pt modelId="{199D2827-170A-4022-8DE1-3A758D882F52}" type="pres">
      <dgm:prSet presAssocID="{911A945F-699B-43F8-B00C-83F477DFC3A5}" presName="node" presStyleLbl="node1" presStyleIdx="3" presStyleCnt="4">
        <dgm:presLayoutVars>
          <dgm:bulletEnabled val="1"/>
        </dgm:presLayoutVars>
      </dgm:prSet>
      <dgm:spPr/>
    </dgm:pt>
  </dgm:ptLst>
  <dgm:cxnLst>
    <dgm:cxn modelId="{077B7D06-AB46-480C-8DD4-F36B695A31AC}" type="presOf" srcId="{C7D1D6DB-B176-4993-A062-8CBDC07F97BA}" destId="{552246F9-2059-4408-9520-CFF4953801A5}" srcOrd="0" destOrd="0" presId="urn:microsoft.com/office/officeart/2005/8/layout/radial4"/>
    <dgm:cxn modelId="{511E7610-7D34-46E2-9170-C9974F36D456}" type="presOf" srcId="{911A945F-699B-43F8-B00C-83F477DFC3A5}" destId="{199D2827-170A-4022-8DE1-3A758D882F52}" srcOrd="0" destOrd="0" presId="urn:microsoft.com/office/officeart/2005/8/layout/radial4"/>
    <dgm:cxn modelId="{14493B25-A534-4DD5-894E-24A445F4F6F2}" type="presOf" srcId="{437326F5-5E71-435E-ACD2-829D9635C645}" destId="{E648A514-4433-455D-A9F5-AE00B52A1FB7}" srcOrd="0" destOrd="0" presId="urn:microsoft.com/office/officeart/2005/8/layout/radial4"/>
    <dgm:cxn modelId="{76FA6360-9017-4B5C-AF1C-35FEFF3BE76C}" type="presOf" srcId="{C0144C6E-7373-4527-B5A9-C27D7E047E00}" destId="{5B3AE25A-71EB-4DDA-A5FB-6A09DE36A47B}" srcOrd="0" destOrd="0" presId="urn:microsoft.com/office/officeart/2005/8/layout/radial4"/>
    <dgm:cxn modelId="{30F07B59-01CA-4CE8-85A4-D8C60CD8FC73}" type="presOf" srcId="{81EC2A63-48C1-4BFF-BCDE-FAE96FD7F4C4}" destId="{0D4FA4ED-FAF0-4984-B2A7-64BE72D0C034}" srcOrd="0" destOrd="0" presId="urn:microsoft.com/office/officeart/2005/8/layout/radial4"/>
    <dgm:cxn modelId="{2E00907E-2083-428B-8CBE-3F94A1B6306B}" srcId="{2F31CC6C-E30D-4B9F-AEFD-971D6C1CB017}" destId="{C0144C6E-7373-4527-B5A9-C27D7E047E00}" srcOrd="0" destOrd="0" parTransId="{24F307A5-7402-468D-AB57-B06B67BF56FA}" sibTransId="{320A0B8C-3CFB-48BB-B6E6-F19C4E7F983B}"/>
    <dgm:cxn modelId="{96860384-0414-4CBC-B9A2-70ED7B201536}" srcId="{C0144C6E-7373-4527-B5A9-C27D7E047E00}" destId="{0C38068A-2291-45FC-8321-1013C2BE24AA}" srcOrd="0" destOrd="0" parTransId="{41CCB633-5CAB-40DE-A5C9-2D90A7148639}" sibTransId="{56506FA9-839A-42F8-9215-1E39B3C9A77E}"/>
    <dgm:cxn modelId="{248ACF9C-3420-4C9B-BC68-8CE0127CFEB4}" type="presOf" srcId="{41CCB633-5CAB-40DE-A5C9-2D90A7148639}" destId="{87F0EE86-84F2-4E66-95E6-3084D93D5D18}" srcOrd="0" destOrd="0" presId="urn:microsoft.com/office/officeart/2005/8/layout/radial4"/>
    <dgm:cxn modelId="{DACB6AA7-4558-42C0-9F13-B744421DC062}" srcId="{C0144C6E-7373-4527-B5A9-C27D7E047E00}" destId="{C7D1D6DB-B176-4993-A062-8CBDC07F97BA}" srcOrd="1" destOrd="0" parTransId="{437326F5-5E71-435E-ACD2-829D9635C645}" sibTransId="{D4F9CA40-38BA-4EF8-BE11-FD861413778C}"/>
    <dgm:cxn modelId="{C64C28C5-B52B-4695-8E25-46473E18DD35}" srcId="{C0144C6E-7373-4527-B5A9-C27D7E047E00}" destId="{C5F71E52-A437-47F3-97A2-54AF23EB0F5D}" srcOrd="2" destOrd="0" parTransId="{863ABB96-9C39-4296-AE37-119B1300B94E}" sibTransId="{730385A2-86E6-4BD9-B677-6D28F32B0491}"/>
    <dgm:cxn modelId="{B4B698C5-7D80-4C3A-9947-287A1336FD92}" srcId="{C0144C6E-7373-4527-B5A9-C27D7E047E00}" destId="{911A945F-699B-43F8-B00C-83F477DFC3A5}" srcOrd="3" destOrd="0" parTransId="{81EC2A63-48C1-4BFF-BCDE-FAE96FD7F4C4}" sibTransId="{565677F5-6F01-48D0-AD64-1603BFF65F38}"/>
    <dgm:cxn modelId="{D284D5DE-4CCA-4116-B886-0633C56AEBC0}" type="presOf" srcId="{2F31CC6C-E30D-4B9F-AEFD-971D6C1CB017}" destId="{A807836A-91A0-4FE7-BB3E-2E388792CA87}" srcOrd="0" destOrd="0" presId="urn:microsoft.com/office/officeart/2005/8/layout/radial4"/>
    <dgm:cxn modelId="{8B2033DF-0FDA-4BE2-9622-A5E54158907E}" type="presOf" srcId="{863ABB96-9C39-4296-AE37-119B1300B94E}" destId="{141DDC4D-9DBC-4EE5-B5CB-1964527C4D84}" srcOrd="0" destOrd="0" presId="urn:microsoft.com/office/officeart/2005/8/layout/radial4"/>
    <dgm:cxn modelId="{867BABE3-8B9D-4511-834B-E26223A6645D}" type="presOf" srcId="{C5F71E52-A437-47F3-97A2-54AF23EB0F5D}" destId="{80651F49-20FB-4963-9BA4-60639AB4945D}" srcOrd="0" destOrd="0" presId="urn:microsoft.com/office/officeart/2005/8/layout/radial4"/>
    <dgm:cxn modelId="{9D9868F6-413E-4CC8-9EA4-A6D97F5610FE}" type="presOf" srcId="{0C38068A-2291-45FC-8321-1013C2BE24AA}" destId="{D50ECA79-7DBD-43AE-8B81-DD9DEBDA5070}" srcOrd="0" destOrd="0" presId="urn:microsoft.com/office/officeart/2005/8/layout/radial4"/>
    <dgm:cxn modelId="{C95837FC-D252-4E39-9DA8-0FFB919A744B}" type="presParOf" srcId="{A807836A-91A0-4FE7-BB3E-2E388792CA87}" destId="{5B3AE25A-71EB-4DDA-A5FB-6A09DE36A47B}" srcOrd="0" destOrd="0" presId="urn:microsoft.com/office/officeart/2005/8/layout/radial4"/>
    <dgm:cxn modelId="{3692E0DC-FF46-4710-89E6-128B601E3D20}" type="presParOf" srcId="{A807836A-91A0-4FE7-BB3E-2E388792CA87}" destId="{87F0EE86-84F2-4E66-95E6-3084D93D5D18}" srcOrd="1" destOrd="0" presId="urn:microsoft.com/office/officeart/2005/8/layout/radial4"/>
    <dgm:cxn modelId="{1CADD146-62F7-40CF-9609-9AB93FFAF229}" type="presParOf" srcId="{A807836A-91A0-4FE7-BB3E-2E388792CA87}" destId="{D50ECA79-7DBD-43AE-8B81-DD9DEBDA5070}" srcOrd="2" destOrd="0" presId="urn:microsoft.com/office/officeart/2005/8/layout/radial4"/>
    <dgm:cxn modelId="{1C555C2E-38BE-4A74-B62C-97877A38D3A0}" type="presParOf" srcId="{A807836A-91A0-4FE7-BB3E-2E388792CA87}" destId="{E648A514-4433-455D-A9F5-AE00B52A1FB7}" srcOrd="3" destOrd="0" presId="urn:microsoft.com/office/officeart/2005/8/layout/radial4"/>
    <dgm:cxn modelId="{4465B154-F1B2-4747-B4EE-682416ECB720}" type="presParOf" srcId="{A807836A-91A0-4FE7-BB3E-2E388792CA87}" destId="{552246F9-2059-4408-9520-CFF4953801A5}" srcOrd="4" destOrd="0" presId="urn:microsoft.com/office/officeart/2005/8/layout/radial4"/>
    <dgm:cxn modelId="{28C34650-966E-47FC-B71A-5AAFEE990F3A}" type="presParOf" srcId="{A807836A-91A0-4FE7-BB3E-2E388792CA87}" destId="{141DDC4D-9DBC-4EE5-B5CB-1964527C4D84}" srcOrd="5" destOrd="0" presId="urn:microsoft.com/office/officeart/2005/8/layout/radial4"/>
    <dgm:cxn modelId="{2084BF19-7185-4082-A15A-6F2C43CFA44F}" type="presParOf" srcId="{A807836A-91A0-4FE7-BB3E-2E388792CA87}" destId="{80651F49-20FB-4963-9BA4-60639AB4945D}" srcOrd="6" destOrd="0" presId="urn:microsoft.com/office/officeart/2005/8/layout/radial4"/>
    <dgm:cxn modelId="{B54CD522-DCD8-48EB-B6F4-84B37DA14B95}" type="presParOf" srcId="{A807836A-91A0-4FE7-BB3E-2E388792CA87}" destId="{0D4FA4ED-FAF0-4984-B2A7-64BE72D0C034}" srcOrd="7" destOrd="0" presId="urn:microsoft.com/office/officeart/2005/8/layout/radial4"/>
    <dgm:cxn modelId="{741CC169-1F1D-4D62-9E70-10493B62A962}" type="presParOf" srcId="{A807836A-91A0-4FE7-BB3E-2E388792CA87}" destId="{199D2827-170A-4022-8DE1-3A758D882F52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C0484-D84D-4A32-9B8B-BC9B46082CE6}">
      <dsp:nvSpPr>
        <dsp:cNvPr id="0" name=""/>
        <dsp:cNvSpPr/>
      </dsp:nvSpPr>
      <dsp:spPr>
        <a:xfrm>
          <a:off x="75509" y="18022"/>
          <a:ext cx="3133156" cy="8545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Yksilö</a:t>
          </a:r>
        </a:p>
      </dsp:txBody>
      <dsp:txXfrm>
        <a:off x="100538" y="43051"/>
        <a:ext cx="2138832" cy="804481"/>
      </dsp:txXfrm>
    </dsp:sp>
    <dsp:sp modelId="{B281CFBA-A0D5-4E45-918E-529F63BAADA2}">
      <dsp:nvSpPr>
        <dsp:cNvPr id="0" name=""/>
        <dsp:cNvSpPr/>
      </dsp:nvSpPr>
      <dsp:spPr>
        <a:xfrm>
          <a:off x="262401" y="1009910"/>
          <a:ext cx="3133156" cy="8545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Populaatio</a:t>
          </a:r>
        </a:p>
      </dsp:txBody>
      <dsp:txXfrm>
        <a:off x="287430" y="1034939"/>
        <a:ext cx="2265246" cy="804481"/>
      </dsp:txXfrm>
    </dsp:sp>
    <dsp:sp modelId="{B02278CB-2420-4E98-9EC1-D774066F025B}">
      <dsp:nvSpPr>
        <dsp:cNvPr id="0" name=""/>
        <dsp:cNvSpPr/>
      </dsp:nvSpPr>
      <dsp:spPr>
        <a:xfrm>
          <a:off x="520887" y="2019821"/>
          <a:ext cx="3133156" cy="8545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Eliöyhteisö</a:t>
          </a:r>
        </a:p>
      </dsp:txBody>
      <dsp:txXfrm>
        <a:off x="545916" y="2044850"/>
        <a:ext cx="2269162" cy="804481"/>
      </dsp:txXfrm>
    </dsp:sp>
    <dsp:sp modelId="{3BD53C72-CE32-43D7-8C52-F68CDAEDA5A5}">
      <dsp:nvSpPr>
        <dsp:cNvPr id="0" name=""/>
        <dsp:cNvSpPr/>
      </dsp:nvSpPr>
      <dsp:spPr>
        <a:xfrm>
          <a:off x="783289" y="3029732"/>
          <a:ext cx="3133156" cy="8545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Ekosysteemi</a:t>
          </a:r>
        </a:p>
      </dsp:txBody>
      <dsp:txXfrm>
        <a:off x="808318" y="3054761"/>
        <a:ext cx="2265246" cy="804481"/>
      </dsp:txXfrm>
    </dsp:sp>
    <dsp:sp modelId="{77618CD2-4437-42F5-ACBE-9B463B24DD33}">
      <dsp:nvSpPr>
        <dsp:cNvPr id="0" name=""/>
        <dsp:cNvSpPr/>
      </dsp:nvSpPr>
      <dsp:spPr>
        <a:xfrm>
          <a:off x="2577705" y="654499"/>
          <a:ext cx="555450" cy="555450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600" kern="1200"/>
        </a:p>
      </dsp:txBody>
      <dsp:txXfrm>
        <a:off x="2702681" y="654499"/>
        <a:ext cx="305498" cy="417976"/>
      </dsp:txXfrm>
    </dsp:sp>
    <dsp:sp modelId="{878C251D-E9F3-4147-8566-0876F8F54021}">
      <dsp:nvSpPr>
        <dsp:cNvPr id="0" name=""/>
        <dsp:cNvSpPr/>
      </dsp:nvSpPr>
      <dsp:spPr>
        <a:xfrm>
          <a:off x="2840107" y="1664410"/>
          <a:ext cx="555450" cy="555450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600" kern="1200"/>
        </a:p>
      </dsp:txBody>
      <dsp:txXfrm>
        <a:off x="2965083" y="1664410"/>
        <a:ext cx="305498" cy="417976"/>
      </dsp:txXfrm>
    </dsp:sp>
    <dsp:sp modelId="{45507C60-67EA-4E2D-A94C-E99F5D54DE22}">
      <dsp:nvSpPr>
        <dsp:cNvPr id="0" name=""/>
        <dsp:cNvSpPr/>
      </dsp:nvSpPr>
      <dsp:spPr>
        <a:xfrm>
          <a:off x="3098593" y="2674321"/>
          <a:ext cx="555450" cy="555450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600" kern="1200"/>
        </a:p>
      </dsp:txBody>
      <dsp:txXfrm>
        <a:off x="3223569" y="2674321"/>
        <a:ext cx="305498" cy="417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C0484-D84D-4A32-9B8B-BC9B46082CE6}">
      <dsp:nvSpPr>
        <dsp:cNvPr id="0" name=""/>
        <dsp:cNvSpPr/>
      </dsp:nvSpPr>
      <dsp:spPr>
        <a:xfrm>
          <a:off x="75509" y="18022"/>
          <a:ext cx="3133156" cy="8545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Yksilö</a:t>
          </a:r>
        </a:p>
      </dsp:txBody>
      <dsp:txXfrm>
        <a:off x="100538" y="43051"/>
        <a:ext cx="2138832" cy="804481"/>
      </dsp:txXfrm>
    </dsp:sp>
    <dsp:sp modelId="{B281CFBA-A0D5-4E45-918E-529F63BAADA2}">
      <dsp:nvSpPr>
        <dsp:cNvPr id="0" name=""/>
        <dsp:cNvSpPr/>
      </dsp:nvSpPr>
      <dsp:spPr>
        <a:xfrm>
          <a:off x="262401" y="1009910"/>
          <a:ext cx="3133156" cy="8545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Populaatio</a:t>
          </a:r>
        </a:p>
      </dsp:txBody>
      <dsp:txXfrm>
        <a:off x="287430" y="1034939"/>
        <a:ext cx="2265246" cy="804481"/>
      </dsp:txXfrm>
    </dsp:sp>
    <dsp:sp modelId="{B02278CB-2420-4E98-9EC1-D774066F025B}">
      <dsp:nvSpPr>
        <dsp:cNvPr id="0" name=""/>
        <dsp:cNvSpPr/>
      </dsp:nvSpPr>
      <dsp:spPr>
        <a:xfrm>
          <a:off x="520887" y="2019821"/>
          <a:ext cx="3133156" cy="8545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Eliöyhteisö</a:t>
          </a:r>
        </a:p>
      </dsp:txBody>
      <dsp:txXfrm>
        <a:off x="545916" y="2044850"/>
        <a:ext cx="2269162" cy="804481"/>
      </dsp:txXfrm>
    </dsp:sp>
    <dsp:sp modelId="{3BD53C72-CE32-43D7-8C52-F68CDAEDA5A5}">
      <dsp:nvSpPr>
        <dsp:cNvPr id="0" name=""/>
        <dsp:cNvSpPr/>
      </dsp:nvSpPr>
      <dsp:spPr>
        <a:xfrm>
          <a:off x="783289" y="3029732"/>
          <a:ext cx="3133156" cy="8545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Ekosysteemi</a:t>
          </a:r>
        </a:p>
      </dsp:txBody>
      <dsp:txXfrm>
        <a:off x="808318" y="3054761"/>
        <a:ext cx="2265246" cy="804481"/>
      </dsp:txXfrm>
    </dsp:sp>
    <dsp:sp modelId="{77618CD2-4437-42F5-ACBE-9B463B24DD33}">
      <dsp:nvSpPr>
        <dsp:cNvPr id="0" name=""/>
        <dsp:cNvSpPr/>
      </dsp:nvSpPr>
      <dsp:spPr>
        <a:xfrm>
          <a:off x="2577705" y="654499"/>
          <a:ext cx="555450" cy="555450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600" kern="1200"/>
        </a:p>
      </dsp:txBody>
      <dsp:txXfrm>
        <a:off x="2702681" y="654499"/>
        <a:ext cx="305498" cy="417976"/>
      </dsp:txXfrm>
    </dsp:sp>
    <dsp:sp modelId="{878C251D-E9F3-4147-8566-0876F8F54021}">
      <dsp:nvSpPr>
        <dsp:cNvPr id="0" name=""/>
        <dsp:cNvSpPr/>
      </dsp:nvSpPr>
      <dsp:spPr>
        <a:xfrm>
          <a:off x="2840107" y="1664410"/>
          <a:ext cx="555450" cy="555450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600" kern="1200"/>
        </a:p>
      </dsp:txBody>
      <dsp:txXfrm>
        <a:off x="2965083" y="1664410"/>
        <a:ext cx="305498" cy="417976"/>
      </dsp:txXfrm>
    </dsp:sp>
    <dsp:sp modelId="{45507C60-67EA-4E2D-A94C-E99F5D54DE22}">
      <dsp:nvSpPr>
        <dsp:cNvPr id="0" name=""/>
        <dsp:cNvSpPr/>
      </dsp:nvSpPr>
      <dsp:spPr>
        <a:xfrm>
          <a:off x="3098593" y="2674321"/>
          <a:ext cx="555450" cy="555450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600" kern="1200"/>
        </a:p>
      </dsp:txBody>
      <dsp:txXfrm>
        <a:off x="3223569" y="2674321"/>
        <a:ext cx="305498" cy="4179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3E4B7-5CD4-4D48-9747-26B28802187F}">
      <dsp:nvSpPr>
        <dsp:cNvPr id="0" name=""/>
        <dsp:cNvSpPr/>
      </dsp:nvSpPr>
      <dsp:spPr>
        <a:xfrm>
          <a:off x="0" y="22487"/>
          <a:ext cx="2888608" cy="374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Bioottinen tekijä</a:t>
          </a:r>
        </a:p>
      </dsp:txBody>
      <dsp:txXfrm>
        <a:off x="18277" y="40764"/>
        <a:ext cx="2852054" cy="337846"/>
      </dsp:txXfrm>
    </dsp:sp>
    <dsp:sp modelId="{3A80237F-16A6-4A92-876F-08823B83363D}">
      <dsp:nvSpPr>
        <dsp:cNvPr id="0" name=""/>
        <dsp:cNvSpPr/>
      </dsp:nvSpPr>
      <dsp:spPr>
        <a:xfrm>
          <a:off x="0" y="374742"/>
          <a:ext cx="2888608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13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200" kern="1200" dirty="0"/>
            <a:t>Elollinen osa luontoa</a:t>
          </a:r>
        </a:p>
      </dsp:txBody>
      <dsp:txXfrm>
        <a:off x="0" y="374742"/>
        <a:ext cx="2888608" cy="264960"/>
      </dsp:txXfrm>
    </dsp:sp>
    <dsp:sp modelId="{EB223A7B-0910-4263-B52C-70154C64B120}">
      <dsp:nvSpPr>
        <dsp:cNvPr id="0" name=""/>
        <dsp:cNvSpPr/>
      </dsp:nvSpPr>
      <dsp:spPr>
        <a:xfrm>
          <a:off x="0" y="639702"/>
          <a:ext cx="2888608" cy="374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Abioottinen tekijä</a:t>
          </a:r>
        </a:p>
      </dsp:txBody>
      <dsp:txXfrm>
        <a:off x="18277" y="657979"/>
        <a:ext cx="2852054" cy="337846"/>
      </dsp:txXfrm>
    </dsp:sp>
    <dsp:sp modelId="{BDD4D39F-2D8D-45C8-947C-65597D8F6B0D}">
      <dsp:nvSpPr>
        <dsp:cNvPr id="0" name=""/>
        <dsp:cNvSpPr/>
      </dsp:nvSpPr>
      <dsp:spPr>
        <a:xfrm>
          <a:off x="0" y="1014102"/>
          <a:ext cx="2888608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13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200" kern="1200" dirty="0"/>
            <a:t>Eloton osa luontoa</a:t>
          </a:r>
        </a:p>
      </dsp:txBody>
      <dsp:txXfrm>
        <a:off x="0" y="1014102"/>
        <a:ext cx="2888608" cy="2649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0A068-45E4-49DA-8018-0F17BE290D4F}">
      <dsp:nvSpPr>
        <dsp:cNvPr id="0" name=""/>
        <dsp:cNvSpPr/>
      </dsp:nvSpPr>
      <dsp:spPr>
        <a:xfrm rot="5400000">
          <a:off x="-217106" y="218364"/>
          <a:ext cx="1447376" cy="101316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Tuottajat</a:t>
          </a:r>
        </a:p>
      </dsp:txBody>
      <dsp:txXfrm rot="-5400000">
        <a:off x="1" y="507840"/>
        <a:ext cx="1013163" cy="434213"/>
      </dsp:txXfrm>
    </dsp:sp>
    <dsp:sp modelId="{8DFAA7BE-1C0F-4E88-A564-3E5C521195E5}">
      <dsp:nvSpPr>
        <dsp:cNvPr id="0" name=""/>
        <dsp:cNvSpPr/>
      </dsp:nvSpPr>
      <dsp:spPr>
        <a:xfrm rot="5400000">
          <a:off x="1834065" y="-819643"/>
          <a:ext cx="940794" cy="258259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/>
            <a:t>Sitovat energiaa fotosynteesin eli yhteyttämisen avulla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/>
            <a:t>Kasvit</a:t>
          </a:r>
        </a:p>
      </dsp:txBody>
      <dsp:txXfrm rot="-5400000">
        <a:off x="1013163" y="47185"/>
        <a:ext cx="2536672" cy="848942"/>
      </dsp:txXfrm>
    </dsp:sp>
    <dsp:sp modelId="{0EADD000-07BA-48E7-BB34-A0B590F16493}">
      <dsp:nvSpPr>
        <dsp:cNvPr id="0" name=""/>
        <dsp:cNvSpPr/>
      </dsp:nvSpPr>
      <dsp:spPr>
        <a:xfrm rot="5400000">
          <a:off x="-217106" y="1469569"/>
          <a:ext cx="1447376" cy="101316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Kuluttajat</a:t>
          </a:r>
        </a:p>
      </dsp:txBody>
      <dsp:txXfrm rot="-5400000">
        <a:off x="1" y="1759045"/>
        <a:ext cx="1013163" cy="434213"/>
      </dsp:txXfrm>
    </dsp:sp>
    <dsp:sp modelId="{E3A194C7-8818-466A-8943-FA18773F94AE}">
      <dsp:nvSpPr>
        <dsp:cNvPr id="0" name=""/>
        <dsp:cNvSpPr/>
      </dsp:nvSpPr>
      <dsp:spPr>
        <a:xfrm rot="5400000">
          <a:off x="1834065" y="431560"/>
          <a:ext cx="940794" cy="258259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/>
            <a:t>1. asteen kuluttajat: Kasvinsyöjäeläimet; syövät kasveja (tuottajia) esim. hirvieläimet, jänikset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/>
            <a:t>2. asteen kuluttajat: Pedot, syövät kasvinsyöjiä (toisia kuluttajia), esim. kettu, susi</a:t>
          </a:r>
        </a:p>
      </dsp:txBody>
      <dsp:txXfrm rot="-5400000">
        <a:off x="1013163" y="1298388"/>
        <a:ext cx="2536672" cy="848942"/>
      </dsp:txXfrm>
    </dsp:sp>
    <dsp:sp modelId="{393CE90D-2CB1-4101-BF80-172220CF0C09}">
      <dsp:nvSpPr>
        <dsp:cNvPr id="0" name=""/>
        <dsp:cNvSpPr/>
      </dsp:nvSpPr>
      <dsp:spPr>
        <a:xfrm rot="5400000">
          <a:off x="-217106" y="2722032"/>
          <a:ext cx="1447376" cy="101316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Hajottajat</a:t>
          </a:r>
        </a:p>
      </dsp:txBody>
      <dsp:txXfrm rot="-5400000">
        <a:off x="1" y="3011508"/>
        <a:ext cx="1013163" cy="434213"/>
      </dsp:txXfrm>
    </dsp:sp>
    <dsp:sp modelId="{0F99BB70-47CC-4621-BA8D-90024AAAACDC}">
      <dsp:nvSpPr>
        <dsp:cNvPr id="0" name=""/>
        <dsp:cNvSpPr/>
      </dsp:nvSpPr>
      <dsp:spPr>
        <a:xfrm rot="5400000">
          <a:off x="1834065" y="1682765"/>
          <a:ext cx="940794" cy="258259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/>
            <a:t>Pieneliöitä, jotka hajottavat kuolleen elollisen aineksen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/>
            <a:t>Palauttavat aineen takaisin kiertoon</a:t>
          </a:r>
        </a:p>
      </dsp:txBody>
      <dsp:txXfrm rot="-5400000">
        <a:off x="1013163" y="2549593"/>
        <a:ext cx="2536672" cy="8489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5AC13-E805-418A-91DC-031C69CC039E}">
      <dsp:nvSpPr>
        <dsp:cNvPr id="0" name=""/>
        <dsp:cNvSpPr/>
      </dsp:nvSpPr>
      <dsp:spPr>
        <a:xfrm>
          <a:off x="0" y="76260"/>
          <a:ext cx="5606643" cy="421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Paljon jälkeläisiä, suuri kuolleisuus (R)</a:t>
          </a:r>
        </a:p>
      </dsp:txBody>
      <dsp:txXfrm>
        <a:off x="20561" y="96821"/>
        <a:ext cx="5565521" cy="380078"/>
      </dsp:txXfrm>
    </dsp:sp>
    <dsp:sp modelId="{A6018474-A83C-4622-B458-8A36060E0922}">
      <dsp:nvSpPr>
        <dsp:cNvPr id="0" name=""/>
        <dsp:cNvSpPr/>
      </dsp:nvSpPr>
      <dsp:spPr>
        <a:xfrm>
          <a:off x="0" y="497460"/>
          <a:ext cx="5606643" cy="1099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011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400" kern="1200"/>
            <a:t>Eläin lisääntyy useasti ja tekee paljon jälkeläisiä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400" kern="1200"/>
            <a:t>Jälkeläisillä on suuri kuolleisuus, emo hoivaa vain alkuun (pienriistalajit) tai ei lainkaan (esim. kalat)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400" kern="1200" dirty="0"/>
            <a:t>Pääosin 1. asteen kuluttajalajeja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400" kern="1200" dirty="0"/>
            <a:t>Esim. monet riistalinnut, pienet riistanisäkkäät</a:t>
          </a:r>
        </a:p>
      </dsp:txBody>
      <dsp:txXfrm>
        <a:off x="0" y="497460"/>
        <a:ext cx="5606643" cy="1099170"/>
      </dsp:txXfrm>
    </dsp:sp>
    <dsp:sp modelId="{08A6579A-98D6-4FDD-BB3C-3D9F88ED1CAE}">
      <dsp:nvSpPr>
        <dsp:cNvPr id="0" name=""/>
        <dsp:cNvSpPr/>
      </dsp:nvSpPr>
      <dsp:spPr>
        <a:xfrm>
          <a:off x="0" y="1596630"/>
          <a:ext cx="5606643" cy="421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Vähän jälkeläisiä, pieni kuolleisuus (K)</a:t>
          </a:r>
        </a:p>
      </dsp:txBody>
      <dsp:txXfrm>
        <a:off x="20561" y="1617191"/>
        <a:ext cx="5565521" cy="380078"/>
      </dsp:txXfrm>
    </dsp:sp>
    <dsp:sp modelId="{7D67A989-7324-4571-9642-75C9F8F7398B}">
      <dsp:nvSpPr>
        <dsp:cNvPr id="0" name=""/>
        <dsp:cNvSpPr/>
      </dsp:nvSpPr>
      <dsp:spPr>
        <a:xfrm>
          <a:off x="0" y="2017831"/>
          <a:ext cx="5606643" cy="87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011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400" kern="1200"/>
            <a:t>Eläin lisääntyy vuosittain tai harvemmin ja saa keskimäärin 1-2 jälkeläistä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400" kern="1200" dirty="0"/>
            <a:t>Jälkeläisillä pienehkö kuolleisuus, emo hoitaa pitkään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400" kern="1200"/>
            <a:t>Suuret 1. asteen </a:t>
          </a:r>
          <a:r>
            <a:rPr lang="fi-FI" sz="1400" kern="1200" err="1"/>
            <a:t>kuluttalajit</a:t>
          </a:r>
          <a:r>
            <a:rPr lang="fi-FI" sz="1400" kern="1200"/>
            <a:t> (hirvieläimet) ja pedot </a:t>
          </a:r>
        </a:p>
      </dsp:txBody>
      <dsp:txXfrm>
        <a:off x="0" y="2017831"/>
        <a:ext cx="5606643" cy="8756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A00B9-CC8D-4BD6-A5FA-6C689E3B3CDF}">
      <dsp:nvSpPr>
        <dsp:cNvPr id="0" name=""/>
        <dsp:cNvSpPr/>
      </dsp:nvSpPr>
      <dsp:spPr>
        <a:xfrm rot="5400000">
          <a:off x="2109127" y="-627943"/>
          <a:ext cx="931019" cy="242318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/>
            <a:t>Värinvaihto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/>
            <a:t>”Lumijalka”, leveä takakäpälä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 dirty="0"/>
            <a:t> Pitkät jalat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/>
            <a:t>Talvivarastot ruoalle</a:t>
          </a:r>
        </a:p>
      </dsp:txBody>
      <dsp:txXfrm rot="-5400000">
        <a:off x="1363044" y="163589"/>
        <a:ext cx="2377738" cy="840121"/>
      </dsp:txXfrm>
    </dsp:sp>
    <dsp:sp modelId="{875A0453-AC1B-4934-BA0E-54378370B024}">
      <dsp:nvSpPr>
        <dsp:cNvPr id="0" name=""/>
        <dsp:cNvSpPr/>
      </dsp:nvSpPr>
      <dsp:spPr>
        <a:xfrm>
          <a:off x="0" y="5964"/>
          <a:ext cx="1363043" cy="116377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Lumi</a:t>
          </a:r>
        </a:p>
      </dsp:txBody>
      <dsp:txXfrm>
        <a:off x="56811" y="62775"/>
        <a:ext cx="1249421" cy="1050152"/>
      </dsp:txXfrm>
    </dsp:sp>
    <dsp:sp modelId="{45F97A19-09FA-42BA-BA9E-BC4BCED5E104}">
      <dsp:nvSpPr>
        <dsp:cNvPr id="0" name=""/>
        <dsp:cNvSpPr/>
      </dsp:nvSpPr>
      <dsp:spPr>
        <a:xfrm rot="5400000">
          <a:off x="2109127" y="594020"/>
          <a:ext cx="931019" cy="242318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 dirty="0"/>
            <a:t>Talviturkki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/>
            <a:t>Kiepissä nukkuminen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/>
            <a:t>Talviuni- ja horros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/>
            <a:t>Tunnelit lumen alla</a:t>
          </a:r>
        </a:p>
      </dsp:txBody>
      <dsp:txXfrm rot="-5400000">
        <a:off x="1363044" y="1385553"/>
        <a:ext cx="2377738" cy="840121"/>
      </dsp:txXfrm>
    </dsp:sp>
    <dsp:sp modelId="{8FBCC5D9-3DA1-470E-9F54-8A869C9B96AD}">
      <dsp:nvSpPr>
        <dsp:cNvPr id="0" name=""/>
        <dsp:cNvSpPr/>
      </dsp:nvSpPr>
      <dsp:spPr>
        <a:xfrm>
          <a:off x="0" y="1223726"/>
          <a:ext cx="1363043" cy="116377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Pakkanen</a:t>
          </a:r>
        </a:p>
      </dsp:txBody>
      <dsp:txXfrm>
        <a:off x="56811" y="1280537"/>
        <a:ext cx="1249421" cy="1050152"/>
      </dsp:txXfrm>
    </dsp:sp>
    <dsp:sp modelId="{2356167C-12DD-4F3A-ACC7-9D3B9CEE5ACF}">
      <dsp:nvSpPr>
        <dsp:cNvPr id="0" name=""/>
        <dsp:cNvSpPr/>
      </dsp:nvSpPr>
      <dsp:spPr>
        <a:xfrm rot="5400000">
          <a:off x="2109127" y="1815983"/>
          <a:ext cx="931019" cy="242318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/>
            <a:t>Vähäravinteista ruokaa, mitä saatavilla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 dirty="0"/>
            <a:t>Männynneulaset (metso), koivun urvut (teeri), lehtipuiden oksat (hirvi, jänis)</a:t>
          </a:r>
        </a:p>
      </dsp:txBody>
      <dsp:txXfrm rot="-5400000">
        <a:off x="1363044" y="2607516"/>
        <a:ext cx="2377738" cy="840121"/>
      </dsp:txXfrm>
    </dsp:sp>
    <dsp:sp modelId="{AE4A8B15-D02C-4488-BF8A-6E1BAFE14820}">
      <dsp:nvSpPr>
        <dsp:cNvPr id="0" name=""/>
        <dsp:cNvSpPr/>
      </dsp:nvSpPr>
      <dsp:spPr>
        <a:xfrm>
          <a:off x="0" y="2445690"/>
          <a:ext cx="1363043" cy="116377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Ravinnonsaanti talvella</a:t>
          </a:r>
        </a:p>
      </dsp:txBody>
      <dsp:txXfrm>
        <a:off x="56811" y="2502501"/>
        <a:ext cx="1249421" cy="10501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52633-2715-4E14-9313-B85DEF57A68B}">
      <dsp:nvSpPr>
        <dsp:cNvPr id="0" name=""/>
        <dsp:cNvSpPr/>
      </dsp:nvSpPr>
      <dsp:spPr>
        <a:xfrm>
          <a:off x="0" y="10164"/>
          <a:ext cx="2380132" cy="304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Avainlaji</a:t>
          </a:r>
        </a:p>
      </dsp:txBody>
      <dsp:txXfrm>
        <a:off x="14850" y="25014"/>
        <a:ext cx="2350432" cy="274500"/>
      </dsp:txXfrm>
    </dsp:sp>
    <dsp:sp modelId="{B0BC93C4-B712-4734-9D24-A1B15F66FFAC}">
      <dsp:nvSpPr>
        <dsp:cNvPr id="0" name=""/>
        <dsp:cNvSpPr/>
      </dsp:nvSpPr>
      <dsp:spPr>
        <a:xfrm>
          <a:off x="0" y="328120"/>
          <a:ext cx="2380132" cy="296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569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000" kern="1200" dirty="0"/>
            <a:t>Ekosysteemin toiminnan kannalta keskeisen tärkeä laji</a:t>
          </a:r>
        </a:p>
      </dsp:txBody>
      <dsp:txXfrm>
        <a:off x="0" y="328120"/>
        <a:ext cx="2380132" cy="296010"/>
      </dsp:txXfrm>
    </dsp:sp>
    <dsp:sp modelId="{275D465A-30A2-4B27-98C0-221F10BCBE6E}">
      <dsp:nvSpPr>
        <dsp:cNvPr id="0" name=""/>
        <dsp:cNvSpPr/>
      </dsp:nvSpPr>
      <dsp:spPr>
        <a:xfrm>
          <a:off x="0" y="624130"/>
          <a:ext cx="2380132" cy="304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Insinöörilaji</a:t>
          </a:r>
        </a:p>
      </dsp:txBody>
      <dsp:txXfrm>
        <a:off x="14850" y="638980"/>
        <a:ext cx="2350432" cy="274500"/>
      </dsp:txXfrm>
    </dsp:sp>
    <dsp:sp modelId="{642DBF99-3084-43C1-B67E-C78639237991}">
      <dsp:nvSpPr>
        <dsp:cNvPr id="0" name=""/>
        <dsp:cNvSpPr/>
      </dsp:nvSpPr>
      <dsp:spPr>
        <a:xfrm>
          <a:off x="0" y="928330"/>
          <a:ext cx="2380132" cy="296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569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000" kern="1200" dirty="0"/>
            <a:t>Laji, joka muokkaa ympäristöä itselleen sopivammaksi</a:t>
          </a:r>
        </a:p>
      </dsp:txBody>
      <dsp:txXfrm>
        <a:off x="0" y="928330"/>
        <a:ext cx="2380132" cy="2960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9DBE8-AB8B-4375-9023-5132524DA046}">
      <dsp:nvSpPr>
        <dsp:cNvPr id="0" name=""/>
        <dsp:cNvSpPr/>
      </dsp:nvSpPr>
      <dsp:spPr>
        <a:xfrm rot="5400000">
          <a:off x="4282111" y="-1721667"/>
          <a:ext cx="749345" cy="438285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/>
            <a:t>Suoritetaan 3x4 km kokoisilla kolmioilla kesällä ja talvella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/>
            <a:t>Lasketaan kanalinnut (kesällä) ja pienriistan lumijäljet (talvella)</a:t>
          </a:r>
        </a:p>
      </dsp:txBody>
      <dsp:txXfrm rot="-5400000">
        <a:off x="2465356" y="131668"/>
        <a:ext cx="4346275" cy="676185"/>
      </dsp:txXfrm>
    </dsp:sp>
    <dsp:sp modelId="{8EB5119C-9CD1-4CB6-A7F0-DDB235762C5A}">
      <dsp:nvSpPr>
        <dsp:cNvPr id="0" name=""/>
        <dsp:cNvSpPr/>
      </dsp:nvSpPr>
      <dsp:spPr>
        <a:xfrm>
          <a:off x="0" y="1419"/>
          <a:ext cx="2465356" cy="93668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Riistakolmiolaskennat</a:t>
          </a:r>
        </a:p>
      </dsp:txBody>
      <dsp:txXfrm>
        <a:off x="45725" y="47144"/>
        <a:ext cx="2373906" cy="845231"/>
      </dsp:txXfrm>
    </dsp:sp>
    <dsp:sp modelId="{107A9B0A-FF0B-4691-B625-63868248A3DC}">
      <dsp:nvSpPr>
        <dsp:cNvPr id="0" name=""/>
        <dsp:cNvSpPr/>
      </dsp:nvSpPr>
      <dsp:spPr>
        <a:xfrm rot="5400000">
          <a:off x="4282111" y="-738151"/>
          <a:ext cx="749345" cy="438285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/>
            <a:t>Pari- ja poikuelaskennat keväällä ja kesällä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/>
            <a:t>Saadaan tietoa vesilintujen määrän kehityksestä ja </a:t>
          </a:r>
          <a:r>
            <a:rPr lang="fi-FI" sz="1200" kern="1200" err="1"/>
            <a:t>poikuiden</a:t>
          </a:r>
          <a:r>
            <a:rPr lang="fi-FI" sz="1200" kern="1200"/>
            <a:t> onnistumisesta</a:t>
          </a:r>
        </a:p>
      </dsp:txBody>
      <dsp:txXfrm rot="-5400000">
        <a:off x="2465356" y="1115184"/>
        <a:ext cx="4346275" cy="676185"/>
      </dsp:txXfrm>
    </dsp:sp>
    <dsp:sp modelId="{FCB792F7-6FBB-404D-A10B-9D55AEE6C40C}">
      <dsp:nvSpPr>
        <dsp:cNvPr id="0" name=""/>
        <dsp:cNvSpPr/>
      </dsp:nvSpPr>
      <dsp:spPr>
        <a:xfrm>
          <a:off x="0" y="984935"/>
          <a:ext cx="2465356" cy="93668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Vesilintulaskennat</a:t>
          </a:r>
        </a:p>
      </dsp:txBody>
      <dsp:txXfrm>
        <a:off x="45725" y="1030660"/>
        <a:ext cx="2373906" cy="845231"/>
      </dsp:txXfrm>
    </dsp:sp>
    <dsp:sp modelId="{C81C1F1D-A802-421B-8B27-C3C92A23F2DD}">
      <dsp:nvSpPr>
        <dsp:cNvPr id="0" name=""/>
        <dsp:cNvSpPr/>
      </dsp:nvSpPr>
      <dsp:spPr>
        <a:xfrm rot="5400000">
          <a:off x="4282111" y="245364"/>
          <a:ext cx="749345" cy="438285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/>
            <a:t>Petoyhdyshenkilöt kirjaavat havainnot suurpedoista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/>
            <a:t>Tietopohja suurpetojen kanta-arvioille</a:t>
          </a:r>
        </a:p>
      </dsp:txBody>
      <dsp:txXfrm rot="-5400000">
        <a:off x="2465356" y="2098699"/>
        <a:ext cx="4346275" cy="676185"/>
      </dsp:txXfrm>
    </dsp:sp>
    <dsp:sp modelId="{D5F7B10A-31D7-4B32-A83A-DFEA8DBA4EAE}">
      <dsp:nvSpPr>
        <dsp:cNvPr id="0" name=""/>
        <dsp:cNvSpPr/>
      </dsp:nvSpPr>
      <dsp:spPr>
        <a:xfrm>
          <a:off x="0" y="1968450"/>
          <a:ext cx="2465356" cy="93668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Petohavainnointi</a:t>
          </a:r>
        </a:p>
      </dsp:txBody>
      <dsp:txXfrm>
        <a:off x="45725" y="2014175"/>
        <a:ext cx="2373906" cy="84523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AE25A-71EB-4DDA-A5FB-6A09DE36A47B}">
      <dsp:nvSpPr>
        <dsp:cNvPr id="0" name=""/>
        <dsp:cNvSpPr/>
      </dsp:nvSpPr>
      <dsp:spPr>
        <a:xfrm>
          <a:off x="2917467" y="2396183"/>
          <a:ext cx="2158127" cy="215812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/>
            <a:t>Kestävä metsästys</a:t>
          </a:r>
        </a:p>
      </dsp:txBody>
      <dsp:txXfrm>
        <a:off x="3233517" y="2712233"/>
        <a:ext cx="1526027" cy="1526027"/>
      </dsp:txXfrm>
    </dsp:sp>
    <dsp:sp modelId="{87F0EE86-84F2-4E66-95E6-3084D93D5D18}">
      <dsp:nvSpPr>
        <dsp:cNvPr id="0" name=""/>
        <dsp:cNvSpPr/>
      </dsp:nvSpPr>
      <dsp:spPr>
        <a:xfrm rot="11700000">
          <a:off x="1137165" y="2635811"/>
          <a:ext cx="1748560" cy="615066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ECA79-7DBD-43AE-8B81-DD9DEBDA5070}">
      <dsp:nvSpPr>
        <dsp:cNvPr id="0" name=""/>
        <dsp:cNvSpPr/>
      </dsp:nvSpPr>
      <dsp:spPr>
        <a:xfrm>
          <a:off x="141845" y="1896976"/>
          <a:ext cx="2050220" cy="164017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Metsästysaikojen säätely (Maa- ja metsätalousministeriö)</a:t>
          </a:r>
        </a:p>
      </dsp:txBody>
      <dsp:txXfrm>
        <a:off x="189884" y="1945015"/>
        <a:ext cx="1954142" cy="1544098"/>
      </dsp:txXfrm>
    </dsp:sp>
    <dsp:sp modelId="{E648A514-4433-455D-A9F5-AE00B52A1FB7}">
      <dsp:nvSpPr>
        <dsp:cNvPr id="0" name=""/>
        <dsp:cNvSpPr/>
      </dsp:nvSpPr>
      <dsp:spPr>
        <a:xfrm rot="14700000">
          <a:off x="2253723" y="1305149"/>
          <a:ext cx="1748560" cy="615066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2246F9-2059-4408-9520-CFF4953801A5}">
      <dsp:nvSpPr>
        <dsp:cNvPr id="0" name=""/>
        <dsp:cNvSpPr/>
      </dsp:nvSpPr>
      <dsp:spPr>
        <a:xfrm>
          <a:off x="1733406" y="227"/>
          <a:ext cx="2050220" cy="164017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Pyyntiluvanvaraisten lajien lupamäärän säätely (Suomen </a:t>
          </a:r>
          <a:r>
            <a:rPr lang="fi-FI" sz="1400" kern="1200" dirty="0" err="1"/>
            <a:t>riistakeskus</a:t>
          </a:r>
          <a:r>
            <a:rPr lang="fi-FI" sz="1400" kern="1200" dirty="0"/>
            <a:t>)</a:t>
          </a:r>
        </a:p>
      </dsp:txBody>
      <dsp:txXfrm>
        <a:off x="1781445" y="48266"/>
        <a:ext cx="1954142" cy="1544098"/>
      </dsp:txXfrm>
    </dsp:sp>
    <dsp:sp modelId="{141DDC4D-9DBC-4EE5-B5CB-1964527C4D84}">
      <dsp:nvSpPr>
        <dsp:cNvPr id="0" name=""/>
        <dsp:cNvSpPr/>
      </dsp:nvSpPr>
      <dsp:spPr>
        <a:xfrm rot="17700000">
          <a:off x="3990779" y="1305149"/>
          <a:ext cx="1748560" cy="615066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51F49-20FB-4963-9BA4-60639AB4945D}">
      <dsp:nvSpPr>
        <dsp:cNvPr id="0" name=""/>
        <dsp:cNvSpPr/>
      </dsp:nvSpPr>
      <dsp:spPr>
        <a:xfrm>
          <a:off x="4209435" y="227"/>
          <a:ext cx="2050220" cy="164017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Saaliskiintiöt (Metsähallitus valtion mailla, metsästysseurat)</a:t>
          </a:r>
        </a:p>
      </dsp:txBody>
      <dsp:txXfrm>
        <a:off x="4257474" y="48266"/>
        <a:ext cx="1954142" cy="1544098"/>
      </dsp:txXfrm>
    </dsp:sp>
    <dsp:sp modelId="{0D4FA4ED-FAF0-4984-B2A7-64BE72D0C034}">
      <dsp:nvSpPr>
        <dsp:cNvPr id="0" name=""/>
        <dsp:cNvSpPr/>
      </dsp:nvSpPr>
      <dsp:spPr>
        <a:xfrm rot="20700000">
          <a:off x="5107336" y="2635811"/>
          <a:ext cx="1748560" cy="615066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D2827-170A-4022-8DE1-3A758D882F52}">
      <dsp:nvSpPr>
        <dsp:cNvPr id="0" name=""/>
        <dsp:cNvSpPr/>
      </dsp:nvSpPr>
      <dsp:spPr>
        <a:xfrm>
          <a:off x="5800996" y="1896976"/>
          <a:ext cx="2050220" cy="164017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Metsästäjän oma harkinta</a:t>
          </a:r>
        </a:p>
      </dsp:txBody>
      <dsp:txXfrm>
        <a:off x="5849035" y="1945015"/>
        <a:ext cx="1954142" cy="1544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21FF4AF5-49D5-4582-A08B-A67FBDAA34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7190B68-DFBD-4C8C-A9F2-23332FC3B80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377D54-8B73-487B-803B-CA62E4171C90}" type="datetimeFigureOut">
              <a:rPr lang="fi-FI"/>
              <a:pPr>
                <a:defRPr/>
              </a:pPr>
              <a:t>15.3.2024</a:t>
            </a:fld>
            <a:endParaRPr lang="fi-FI"/>
          </a:p>
        </p:txBody>
      </p:sp>
      <p:sp>
        <p:nvSpPr>
          <p:cNvPr id="4" name="Dian kuvan paikkamerkki 3">
            <a:extLst>
              <a:ext uri="{FF2B5EF4-FFF2-40B4-BE49-F238E27FC236}">
                <a16:creationId xmlns:a16="http://schemas.microsoft.com/office/drawing/2014/main" id="{56C70300-24B5-4CC1-B59E-8BB312093D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>
            <a:extLst>
              <a:ext uri="{FF2B5EF4-FFF2-40B4-BE49-F238E27FC236}">
                <a16:creationId xmlns:a16="http://schemas.microsoft.com/office/drawing/2014/main" id="{14AD05DA-64C3-4A9E-B3B3-9E26B5A36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343488C-EC82-404E-8059-0D735502E11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DAB7CE2-6344-42EE-A1D3-EF95365349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3E696AE-D318-4E38-91A8-6C61CDF0DA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E696AE-D318-4E38-91A8-6C61CDF0DA01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54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E696AE-D318-4E38-91A8-6C61CDF0DA01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4987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EFD92BE0-07C6-4EA4-A47A-5660E863457C}"/>
              </a:ext>
            </a:extLst>
          </p:cNvPr>
          <p:cNvSpPr/>
          <p:nvPr/>
        </p:nvSpPr>
        <p:spPr>
          <a:xfrm>
            <a:off x="0" y="0"/>
            <a:ext cx="561975" cy="6858000"/>
          </a:xfrm>
          <a:prstGeom prst="rect">
            <a:avLst/>
          </a:prstGeom>
          <a:solidFill>
            <a:srgbClr val="7B8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23" y="1366157"/>
            <a:ext cx="799314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cap="all" baseline="0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6223" y="1683465"/>
            <a:ext cx="7993142" cy="455383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756222" y="365126"/>
            <a:ext cx="7993142" cy="918667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0BFA63FA-D671-4DEA-8A58-DA13EAE249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2713" y="6389688"/>
            <a:ext cx="2754312" cy="323850"/>
          </a:xfrm>
        </p:spPr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A7850CD5-F883-4FCC-8F7A-C2EF50C0F687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ABCCF298-584F-427B-B42E-6448F13B83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AAAAE73C-1B5C-4BF3-905A-C433AB272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5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_Kuva keske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081868" y="2666999"/>
            <a:ext cx="2980267" cy="2676172"/>
          </a:xfrm>
          <a:custGeom>
            <a:avLst/>
            <a:gdLst>
              <a:gd name="connsiteX0" fmla="*/ 0 w 2235200"/>
              <a:gd name="connsiteY0" fmla="*/ 0 h 2007129"/>
              <a:gd name="connsiteX1" fmla="*/ 2235200 w 2235200"/>
              <a:gd name="connsiteY1" fmla="*/ 0 h 2007129"/>
              <a:gd name="connsiteX2" fmla="*/ 2235200 w 2235200"/>
              <a:gd name="connsiteY2" fmla="*/ 2007129 h 2007129"/>
              <a:gd name="connsiteX3" fmla="*/ 0 w 2235200"/>
              <a:gd name="connsiteY3" fmla="*/ 2007129 h 200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5200" h="2007129">
                <a:moveTo>
                  <a:pt x="0" y="0"/>
                </a:moveTo>
                <a:lnTo>
                  <a:pt x="2235200" y="0"/>
                </a:lnTo>
                <a:lnTo>
                  <a:pt x="2235200" y="2007129"/>
                </a:lnTo>
                <a:lnTo>
                  <a:pt x="0" y="20071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 marL="342882" marR="0" indent="-342882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000"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US" noProof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1372212"/>
            <a:ext cx="7886700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cap="all" baseline="0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2666997"/>
            <a:ext cx="2259885" cy="267617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6255465" y="2688693"/>
            <a:ext cx="2259885" cy="267617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8667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91201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koko dian korkuinen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0B7C4CB8-80C8-43CE-8660-0417291D4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6316663"/>
            <a:ext cx="172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E330213A-852B-4678-86FA-1DD9601D0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6316663"/>
            <a:ext cx="172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48269" y="1178429"/>
            <a:ext cx="4801095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cap="all" baseline="0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948269" y="455086"/>
            <a:ext cx="4801095" cy="6605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48269" y="1964683"/>
            <a:ext cx="4801095" cy="4351338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404884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49" y="1341930"/>
            <a:ext cx="7886701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cap="all" baseline="0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677863" y="1925638"/>
            <a:ext cx="7837487" cy="40751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B8CDD259-40D0-4F89-B1D2-668C3DA053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675AC-B1EC-471B-B534-9ACE29BBBD95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18104579-A6B1-49EA-8309-7B25D2F38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A052F-4E5C-44A6-93B9-5575C817D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32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erusdia_2 os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8667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0AF32-E93A-4072-A1BB-AD28A555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880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7CD85-BF37-4321-A5FC-20F3218EE7A5}" type="datetimeFigureOut">
              <a:rPr lang="fi-FI"/>
              <a:pPr>
                <a:defRPr/>
              </a:pPr>
              <a:t>15.3.2024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27CE3-358F-4BD2-93DA-82DB5EB05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22ACC-C71A-4DDF-99EF-73096A08B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386FD-BFD6-42B9-B32A-B2183FE3452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641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_Piirrok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ili, merkki&#10;&#10;Kuvaus luotu automaattisesti">
            <a:extLst>
              <a:ext uri="{FF2B5EF4-FFF2-40B4-BE49-F238E27FC236}">
                <a16:creationId xmlns:a16="http://schemas.microsoft.com/office/drawing/2014/main" id="{9136DACD-CF98-4A61-9A78-A51429652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4" descr="Kuva, joka sisältää kohteen tumma, musta, valkoinen&#10;&#10;Kuvaus luotu automaattisesti">
            <a:extLst>
              <a:ext uri="{FF2B5EF4-FFF2-40B4-BE49-F238E27FC236}">
                <a16:creationId xmlns:a16="http://schemas.microsoft.com/office/drawing/2014/main" id="{78571D32-74E9-439E-8075-813DE03D2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966788"/>
            <a:ext cx="1273175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uva 5">
            <a:extLst>
              <a:ext uri="{FF2B5EF4-FFF2-40B4-BE49-F238E27FC236}">
                <a16:creationId xmlns:a16="http://schemas.microsoft.com/office/drawing/2014/main" id="{A1254B2A-10A1-461C-B410-C181547E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4806950"/>
            <a:ext cx="2046287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93C079C3-AA5F-4B35-B6A9-287AC7C702B9}"/>
              </a:ext>
            </a:extLst>
          </p:cNvPr>
          <p:cNvCxnSpPr>
            <a:cxnSpLocks/>
          </p:cNvCxnSpPr>
          <p:nvPr userDrawn="1"/>
        </p:nvCxnSpPr>
        <p:spPr>
          <a:xfrm>
            <a:off x="1889125" y="1981200"/>
            <a:ext cx="7254875" cy="0"/>
          </a:xfrm>
          <a:prstGeom prst="line">
            <a:avLst/>
          </a:prstGeom>
          <a:ln w="57150"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7D8C90F8-2134-4367-B5F6-461D85C8FE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1698" y="2041498"/>
            <a:ext cx="6613651" cy="415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rgbClr val="424242"/>
                </a:solidFill>
                <a:latin typeface="Franklin Gothic Heavy" panose="020B09030201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Otsikko 2">
            <a:extLst>
              <a:ext uri="{FF2B5EF4-FFF2-40B4-BE49-F238E27FC236}">
                <a16:creationId xmlns:a16="http://schemas.microsoft.com/office/drawing/2014/main" id="{F287251B-F088-4CA2-A613-BAC8FFA69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760" y="1005249"/>
            <a:ext cx="6625589" cy="95071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600"/>
              </a:lnSpc>
              <a:defRPr sz="4000" kern="1200" baseline="0">
                <a:latin typeface="Franklin Gothic Heavy" panose="020B090302010202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4712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_Pienriista-te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ruoho, lintu, vesi&#10;&#10;Kuvaus luotu automaattisesti">
            <a:extLst>
              <a:ext uri="{FF2B5EF4-FFF2-40B4-BE49-F238E27FC236}">
                <a16:creationId xmlns:a16="http://schemas.microsoft.com/office/drawing/2014/main" id="{90E2B9DB-B7EF-45AE-AE69-52DDAA9D2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2"/>
          <a:stretch>
            <a:fillRect/>
          </a:stretch>
        </p:blipFill>
        <p:spPr bwMode="auto">
          <a:xfrm>
            <a:off x="0" y="0"/>
            <a:ext cx="9144000" cy="631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9614DCCF-5812-4E94-9CC1-5230CD4DD84C}"/>
              </a:ext>
            </a:extLst>
          </p:cNvPr>
          <p:cNvSpPr/>
          <p:nvPr userDrawn="1"/>
        </p:nvSpPr>
        <p:spPr>
          <a:xfrm>
            <a:off x="0" y="829621"/>
            <a:ext cx="9247188" cy="1627829"/>
          </a:xfrm>
          <a:prstGeom prst="rect">
            <a:avLst/>
          </a:prstGeom>
          <a:solidFill>
            <a:schemeClr val="bg2">
              <a:alpha val="43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54B14BC2-E044-4850-B9F2-D1470B4BC9D8}"/>
              </a:ext>
            </a:extLst>
          </p:cNvPr>
          <p:cNvCxnSpPr>
            <a:cxnSpLocks/>
          </p:cNvCxnSpPr>
          <p:nvPr/>
        </p:nvCxnSpPr>
        <p:spPr>
          <a:xfrm>
            <a:off x="1889125" y="1981200"/>
            <a:ext cx="7254875" cy="0"/>
          </a:xfrm>
          <a:prstGeom prst="line">
            <a:avLst/>
          </a:prstGeom>
          <a:ln w="57150"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11CB71B4-8074-4ACC-A565-CB9EF93CBA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1698" y="2041498"/>
            <a:ext cx="6613651" cy="415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rgbClr val="424242"/>
                </a:solidFill>
                <a:latin typeface="Franklin Gothic Heavy" panose="020B09030201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Otsikko 2">
            <a:extLst>
              <a:ext uri="{FF2B5EF4-FFF2-40B4-BE49-F238E27FC236}">
                <a16:creationId xmlns:a16="http://schemas.microsoft.com/office/drawing/2014/main" id="{4EAF9165-9FB3-40EE-AD82-0641E7F19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760" y="1005249"/>
            <a:ext cx="6625589" cy="95071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600"/>
              </a:lnSpc>
              <a:defRPr sz="4000" kern="1200" baseline="0">
                <a:latin typeface="Franklin Gothic Heavy" panose="020B090302010202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7480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_Vieraslajit_supikoi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ruoho, ulko, nisäkäs, kenttä&#10;&#10;Kuvaus luotu automaattisesti">
            <a:extLst>
              <a:ext uri="{FF2B5EF4-FFF2-40B4-BE49-F238E27FC236}">
                <a16:creationId xmlns:a16="http://schemas.microsoft.com/office/drawing/2014/main" id="{48CAF2B3-E85A-4846-891F-E821BD943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" r="105"/>
          <a:stretch>
            <a:fillRect/>
          </a:stretch>
        </p:blipFill>
        <p:spPr bwMode="auto">
          <a:xfrm>
            <a:off x="0" y="0"/>
            <a:ext cx="9144000" cy="631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5A0F831F-FE3E-4BCC-9A32-99C459A483EA}"/>
              </a:ext>
            </a:extLst>
          </p:cNvPr>
          <p:cNvSpPr/>
          <p:nvPr/>
        </p:nvSpPr>
        <p:spPr>
          <a:xfrm>
            <a:off x="0" y="829621"/>
            <a:ext cx="9247188" cy="1627829"/>
          </a:xfrm>
          <a:prstGeom prst="rect">
            <a:avLst/>
          </a:prstGeom>
          <a:solidFill>
            <a:schemeClr val="bg2">
              <a:alpha val="43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096FEBC6-6CA6-4FB5-A902-16D782CE75E6}"/>
              </a:ext>
            </a:extLst>
          </p:cNvPr>
          <p:cNvCxnSpPr>
            <a:cxnSpLocks/>
          </p:cNvCxnSpPr>
          <p:nvPr/>
        </p:nvCxnSpPr>
        <p:spPr>
          <a:xfrm>
            <a:off x="1889125" y="1981200"/>
            <a:ext cx="7254875" cy="0"/>
          </a:xfrm>
          <a:prstGeom prst="line">
            <a:avLst/>
          </a:prstGeom>
          <a:ln w="57150"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901698" y="2041498"/>
            <a:ext cx="6613651" cy="415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rgbClr val="424242"/>
                </a:solidFill>
                <a:latin typeface="Franklin Gothic Heavy" panose="020B09030201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Otsikko 2"/>
          <p:cNvSpPr>
            <a:spLocks noGrp="1"/>
          </p:cNvSpPr>
          <p:nvPr>
            <p:ph type="title"/>
          </p:nvPr>
        </p:nvSpPr>
        <p:spPr>
          <a:xfrm>
            <a:off x="1889760" y="1005249"/>
            <a:ext cx="6625589" cy="95071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600"/>
              </a:lnSpc>
              <a:defRPr sz="4000" kern="1200" baseline="0">
                <a:latin typeface="Franklin Gothic Heavy" panose="020B090302010202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3139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_Kosteikko-murtosu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vesi, ruoho, joki, ulko&#10;&#10;Kuvaus luotu automaattisesti">
            <a:extLst>
              <a:ext uri="{FF2B5EF4-FFF2-40B4-BE49-F238E27FC236}">
                <a16:creationId xmlns:a16="http://schemas.microsoft.com/office/drawing/2014/main" id="{6067EF58-6EA6-4C52-9911-3B813DE2A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8" r="19873"/>
          <a:stretch>
            <a:fillRect/>
          </a:stretch>
        </p:blipFill>
        <p:spPr bwMode="auto">
          <a:xfrm>
            <a:off x="0" y="0"/>
            <a:ext cx="9144000" cy="631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EA9ED40F-B65E-4012-9AF3-ADF79F825395}"/>
              </a:ext>
            </a:extLst>
          </p:cNvPr>
          <p:cNvSpPr/>
          <p:nvPr userDrawn="1"/>
        </p:nvSpPr>
        <p:spPr>
          <a:xfrm>
            <a:off x="0" y="829621"/>
            <a:ext cx="9247188" cy="1627829"/>
          </a:xfrm>
          <a:prstGeom prst="rect">
            <a:avLst/>
          </a:prstGeom>
          <a:solidFill>
            <a:schemeClr val="bg2">
              <a:alpha val="43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998740A1-8FA4-4988-A8B7-4CA6B0173CA2}"/>
              </a:ext>
            </a:extLst>
          </p:cNvPr>
          <p:cNvCxnSpPr>
            <a:cxnSpLocks/>
          </p:cNvCxnSpPr>
          <p:nvPr/>
        </p:nvCxnSpPr>
        <p:spPr>
          <a:xfrm>
            <a:off x="1889125" y="1981200"/>
            <a:ext cx="7254875" cy="0"/>
          </a:xfrm>
          <a:prstGeom prst="line">
            <a:avLst/>
          </a:prstGeom>
          <a:ln w="57150"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C1894438-F9FF-425A-8218-B36164AAC9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1698" y="2041498"/>
            <a:ext cx="6613651" cy="415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rgbClr val="424242"/>
                </a:solidFill>
                <a:latin typeface="Franklin Gothic Heavy" panose="020B09030201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Otsikko 2">
            <a:extLst>
              <a:ext uri="{FF2B5EF4-FFF2-40B4-BE49-F238E27FC236}">
                <a16:creationId xmlns:a16="http://schemas.microsoft.com/office/drawing/2014/main" id="{9BA9F474-018C-43B9-95D5-B117CB106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760" y="1005249"/>
            <a:ext cx="6625589" cy="95071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600"/>
              </a:lnSpc>
              <a:defRPr sz="4000" kern="1200" baseline="0">
                <a:latin typeface="Franklin Gothic Heavy" panose="020B090302010202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7006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_Metsästäjä ja koi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ruoho, ulko, istuminen, mies&#10;&#10;Kuvaus luotu automaattisesti">
            <a:extLst>
              <a:ext uri="{FF2B5EF4-FFF2-40B4-BE49-F238E27FC236}">
                <a16:creationId xmlns:a16="http://schemas.microsoft.com/office/drawing/2014/main" id="{B4E3922F-80AC-4855-8479-E25FCCC0E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r="1717"/>
          <a:stretch>
            <a:fillRect/>
          </a:stretch>
        </p:blipFill>
        <p:spPr bwMode="auto">
          <a:xfrm>
            <a:off x="0" y="0"/>
            <a:ext cx="9144000" cy="631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B1505FE2-0EFC-4F4C-AD51-1CD747D9592B}"/>
              </a:ext>
            </a:extLst>
          </p:cNvPr>
          <p:cNvSpPr/>
          <p:nvPr userDrawn="1"/>
        </p:nvSpPr>
        <p:spPr>
          <a:xfrm>
            <a:off x="0" y="829621"/>
            <a:ext cx="9247188" cy="1627829"/>
          </a:xfrm>
          <a:prstGeom prst="rect">
            <a:avLst/>
          </a:prstGeom>
          <a:solidFill>
            <a:schemeClr val="bg2">
              <a:alpha val="43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72A1E33A-7B9A-4EE2-8A78-C6E539047B09}"/>
              </a:ext>
            </a:extLst>
          </p:cNvPr>
          <p:cNvCxnSpPr>
            <a:cxnSpLocks/>
          </p:cNvCxnSpPr>
          <p:nvPr/>
        </p:nvCxnSpPr>
        <p:spPr>
          <a:xfrm>
            <a:off x="1889125" y="1981200"/>
            <a:ext cx="7254875" cy="0"/>
          </a:xfrm>
          <a:prstGeom prst="line">
            <a:avLst/>
          </a:prstGeom>
          <a:ln w="57150"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C5BC6320-A140-461F-AF52-7F43820EB7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1698" y="2041498"/>
            <a:ext cx="6613651" cy="415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rgbClr val="424242"/>
                </a:solidFill>
                <a:latin typeface="Franklin Gothic Heavy" panose="020B09030201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Otsikko 2">
            <a:extLst>
              <a:ext uri="{FF2B5EF4-FFF2-40B4-BE49-F238E27FC236}">
                <a16:creationId xmlns:a16="http://schemas.microsoft.com/office/drawing/2014/main" id="{9175FAF1-7A4E-4BEE-9ABB-473A2C955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760" y="1005249"/>
            <a:ext cx="6625589" cy="95071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600"/>
              </a:lnSpc>
              <a:defRPr sz="4000" kern="1200" baseline="0">
                <a:latin typeface="Franklin Gothic Heavy" panose="020B090302010202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9761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_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kasvi, ruoho, kenttä&#10;&#10;Kuvaus luotu automaattisesti">
            <a:extLst>
              <a:ext uri="{FF2B5EF4-FFF2-40B4-BE49-F238E27FC236}">
                <a16:creationId xmlns:a16="http://schemas.microsoft.com/office/drawing/2014/main" id="{A637584E-62A5-4637-A975-E225012C8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9"/>
          <a:stretch>
            <a:fillRect/>
          </a:stretch>
        </p:blipFill>
        <p:spPr bwMode="auto">
          <a:xfrm>
            <a:off x="0" y="0"/>
            <a:ext cx="9144000" cy="631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727DA99B-8D01-4B48-A981-9B69846D9F2C}"/>
              </a:ext>
            </a:extLst>
          </p:cNvPr>
          <p:cNvSpPr/>
          <p:nvPr userDrawn="1"/>
        </p:nvSpPr>
        <p:spPr>
          <a:xfrm>
            <a:off x="0" y="829621"/>
            <a:ext cx="9247188" cy="1627829"/>
          </a:xfrm>
          <a:prstGeom prst="rect">
            <a:avLst/>
          </a:prstGeom>
          <a:solidFill>
            <a:schemeClr val="bg2">
              <a:alpha val="43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3384F02C-5CC5-40B4-A88D-43C21C665C9F}"/>
              </a:ext>
            </a:extLst>
          </p:cNvPr>
          <p:cNvCxnSpPr>
            <a:cxnSpLocks/>
          </p:cNvCxnSpPr>
          <p:nvPr/>
        </p:nvCxnSpPr>
        <p:spPr>
          <a:xfrm>
            <a:off x="1889125" y="1981200"/>
            <a:ext cx="7254875" cy="0"/>
          </a:xfrm>
          <a:prstGeom prst="line">
            <a:avLst/>
          </a:prstGeom>
          <a:ln w="57150"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1569D3BD-203B-46C2-97A1-3DC3E8526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1698" y="2041498"/>
            <a:ext cx="6613651" cy="415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rgbClr val="424242"/>
                </a:solidFill>
                <a:latin typeface="Franklin Gothic Heavy" panose="020B09030201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Otsikko 2">
            <a:extLst>
              <a:ext uri="{FF2B5EF4-FFF2-40B4-BE49-F238E27FC236}">
                <a16:creationId xmlns:a16="http://schemas.microsoft.com/office/drawing/2014/main" id="{3478DCF0-5AB1-4DED-A8C3-D8B96A429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760" y="1005249"/>
            <a:ext cx="6625589" cy="95071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600"/>
              </a:lnSpc>
              <a:defRPr sz="4000" kern="1200" baseline="0">
                <a:latin typeface="Franklin Gothic Heavy" panose="020B090302010202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376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-Eläinten jäl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EFD92BE0-07C6-4EA4-A47A-5660E863457C}"/>
              </a:ext>
            </a:extLst>
          </p:cNvPr>
          <p:cNvSpPr/>
          <p:nvPr/>
        </p:nvSpPr>
        <p:spPr>
          <a:xfrm>
            <a:off x="0" y="0"/>
            <a:ext cx="561975" cy="6858000"/>
          </a:xfrm>
          <a:prstGeom prst="rect">
            <a:avLst/>
          </a:prstGeom>
          <a:solidFill>
            <a:srgbClr val="7B8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23" y="1366157"/>
            <a:ext cx="799314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cap="all" baseline="0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6223" y="1683465"/>
            <a:ext cx="7993142" cy="455383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756222" y="365126"/>
            <a:ext cx="7993142" cy="918667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0BFA63FA-D671-4DEA-8A58-DA13EAE249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2713" y="6389688"/>
            <a:ext cx="2754312" cy="323850"/>
          </a:xfrm>
        </p:spPr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A7850CD5-F883-4FCC-8F7A-C2EF50C0F687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ABCCF298-584F-427B-B42E-6448F13B83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AAAAE73C-1B5C-4BF3-905A-C433AB272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Kuva 10">
            <a:extLst>
              <a:ext uri="{FF2B5EF4-FFF2-40B4-BE49-F238E27FC236}">
                <a16:creationId xmlns:a16="http://schemas.microsoft.com/office/drawing/2014/main" id="{FEE4238A-1A5C-4490-9013-75DDF5EDE1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09166">
            <a:off x="8620478" y="4911725"/>
            <a:ext cx="2794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uva 11">
            <a:extLst>
              <a:ext uri="{FF2B5EF4-FFF2-40B4-BE49-F238E27FC236}">
                <a16:creationId xmlns:a16="http://schemas.microsoft.com/office/drawing/2014/main" id="{6330FC35-4646-4D6C-94A5-DAC07AAC1D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09166">
            <a:off x="7861653" y="6354763"/>
            <a:ext cx="2270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uva 12">
            <a:extLst>
              <a:ext uri="{FF2B5EF4-FFF2-40B4-BE49-F238E27FC236}">
                <a16:creationId xmlns:a16="http://schemas.microsoft.com/office/drawing/2014/main" id="{0BED25E4-37E4-46EB-8389-993C2D6400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1327">
            <a:off x="686153" y="1203325"/>
            <a:ext cx="3857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Kuva 13">
            <a:extLst>
              <a:ext uri="{FF2B5EF4-FFF2-40B4-BE49-F238E27FC236}">
                <a16:creationId xmlns:a16="http://schemas.microsoft.com/office/drawing/2014/main" id="{033C3C93-C1DA-4D76-93E8-6D8946B144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9999" flipH="1">
            <a:off x="1030640" y="396876"/>
            <a:ext cx="25241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Kuva 14">
            <a:extLst>
              <a:ext uri="{FF2B5EF4-FFF2-40B4-BE49-F238E27FC236}">
                <a16:creationId xmlns:a16="http://schemas.microsoft.com/office/drawing/2014/main" id="{D6255ABE-1417-4E89-931A-38C41D948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1327">
            <a:off x="2106172" y="153194"/>
            <a:ext cx="23653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443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_Kar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karhu, nisäkäs, ulko, ruoho&#10;&#10;Kuvaus luotu automaattisesti">
            <a:extLst>
              <a:ext uri="{FF2B5EF4-FFF2-40B4-BE49-F238E27FC236}">
                <a16:creationId xmlns:a16="http://schemas.microsoft.com/office/drawing/2014/main" id="{F5E7D593-963C-4B1B-8BFC-55FB389F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8" r="17233" b="14267"/>
          <a:stretch>
            <a:fillRect/>
          </a:stretch>
        </p:blipFill>
        <p:spPr bwMode="auto">
          <a:xfrm>
            <a:off x="0" y="-133350"/>
            <a:ext cx="9144000" cy="644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742FD3AA-9E93-4C6E-A360-4E26C1DA9E66}"/>
              </a:ext>
            </a:extLst>
          </p:cNvPr>
          <p:cNvSpPr/>
          <p:nvPr userDrawn="1"/>
        </p:nvSpPr>
        <p:spPr>
          <a:xfrm>
            <a:off x="0" y="829621"/>
            <a:ext cx="9247188" cy="1627829"/>
          </a:xfrm>
          <a:prstGeom prst="rect">
            <a:avLst/>
          </a:prstGeom>
          <a:solidFill>
            <a:schemeClr val="bg2">
              <a:alpha val="43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63970E58-1FDD-4E03-AD96-3CBDE036C407}"/>
              </a:ext>
            </a:extLst>
          </p:cNvPr>
          <p:cNvCxnSpPr>
            <a:cxnSpLocks/>
          </p:cNvCxnSpPr>
          <p:nvPr/>
        </p:nvCxnSpPr>
        <p:spPr>
          <a:xfrm>
            <a:off x="1889125" y="1981200"/>
            <a:ext cx="7254875" cy="0"/>
          </a:xfrm>
          <a:prstGeom prst="line">
            <a:avLst/>
          </a:prstGeom>
          <a:ln w="57150"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AC1DA055-8287-41AC-AF8B-43D1736DB5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1698" y="2041498"/>
            <a:ext cx="6613651" cy="415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rgbClr val="424242"/>
                </a:solidFill>
                <a:latin typeface="Franklin Gothic Heavy" panose="020B09030201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Otsikko 2">
            <a:extLst>
              <a:ext uri="{FF2B5EF4-FFF2-40B4-BE49-F238E27FC236}">
                <a16:creationId xmlns:a16="http://schemas.microsoft.com/office/drawing/2014/main" id="{5CBE304B-9B5F-4FE7-88C3-541B3A2AF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760" y="1005249"/>
            <a:ext cx="6625589" cy="95071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600"/>
              </a:lnSpc>
              <a:defRPr sz="4000" kern="1200" baseline="0">
                <a:latin typeface="Franklin Gothic Heavy" panose="020B090302010202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5534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_Hir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lumi, lehmä, ulko, seisominen&#10;&#10;Kuvaus luotu automaattisesti">
            <a:extLst>
              <a:ext uri="{FF2B5EF4-FFF2-40B4-BE49-F238E27FC236}">
                <a16:creationId xmlns:a16="http://schemas.microsoft.com/office/drawing/2014/main" id="{806DAFC0-4C56-43BF-AC97-197F2DAD7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" r="3860"/>
          <a:stretch>
            <a:fillRect/>
          </a:stretch>
        </p:blipFill>
        <p:spPr bwMode="auto">
          <a:xfrm>
            <a:off x="0" y="0"/>
            <a:ext cx="9144000" cy="631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E7FF2600-87F6-49EA-A085-5541EDB5466C}"/>
              </a:ext>
            </a:extLst>
          </p:cNvPr>
          <p:cNvSpPr/>
          <p:nvPr userDrawn="1"/>
        </p:nvSpPr>
        <p:spPr>
          <a:xfrm>
            <a:off x="0" y="829621"/>
            <a:ext cx="9247188" cy="1627829"/>
          </a:xfrm>
          <a:prstGeom prst="rect">
            <a:avLst/>
          </a:prstGeom>
          <a:solidFill>
            <a:schemeClr val="bg2">
              <a:alpha val="43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17C8E2B2-82E4-4B1B-9933-3413D16EB3B2}"/>
              </a:ext>
            </a:extLst>
          </p:cNvPr>
          <p:cNvCxnSpPr>
            <a:cxnSpLocks/>
          </p:cNvCxnSpPr>
          <p:nvPr/>
        </p:nvCxnSpPr>
        <p:spPr>
          <a:xfrm>
            <a:off x="1889125" y="1981200"/>
            <a:ext cx="7254875" cy="0"/>
          </a:xfrm>
          <a:prstGeom prst="line">
            <a:avLst/>
          </a:prstGeom>
          <a:ln w="57150"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3B59BECD-7E29-4092-AEB4-C95618E19E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1698" y="2041498"/>
            <a:ext cx="6613651" cy="415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rgbClr val="424242"/>
                </a:solidFill>
                <a:latin typeface="Franklin Gothic Heavy" panose="020B09030201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Otsikko 2">
            <a:extLst>
              <a:ext uri="{FF2B5EF4-FFF2-40B4-BE49-F238E27FC236}">
                <a16:creationId xmlns:a16="http://schemas.microsoft.com/office/drawing/2014/main" id="{FC9EDBDB-2188-431E-BA5D-2E3166188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760" y="1005249"/>
            <a:ext cx="6625589" cy="95071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600"/>
              </a:lnSpc>
              <a:defRPr sz="4000" kern="1200" baseline="0">
                <a:latin typeface="Franklin Gothic Heavy" panose="020B090302010202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8500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_Meri-hal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vesi, ulko, nisäkäs, valtameri&#10;&#10;Kuvaus luotu automaattisesti">
            <a:extLst>
              <a:ext uri="{FF2B5EF4-FFF2-40B4-BE49-F238E27FC236}">
                <a16:creationId xmlns:a16="http://schemas.microsoft.com/office/drawing/2014/main" id="{5A8AB7DF-AA8F-4FFA-BE3B-1577F6CF3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"/>
          <a:stretch>
            <a:fillRect/>
          </a:stretch>
        </p:blipFill>
        <p:spPr bwMode="auto">
          <a:xfrm>
            <a:off x="0" y="0"/>
            <a:ext cx="9144000" cy="631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99266C77-3B0C-42FD-A116-F33313A4062B}"/>
              </a:ext>
            </a:extLst>
          </p:cNvPr>
          <p:cNvSpPr/>
          <p:nvPr userDrawn="1"/>
        </p:nvSpPr>
        <p:spPr>
          <a:xfrm>
            <a:off x="0" y="829621"/>
            <a:ext cx="9247188" cy="1627829"/>
          </a:xfrm>
          <a:prstGeom prst="rect">
            <a:avLst/>
          </a:prstGeom>
          <a:solidFill>
            <a:schemeClr val="bg2">
              <a:alpha val="43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04D76342-B6F6-49B3-89DA-8D9A8B39C004}"/>
              </a:ext>
            </a:extLst>
          </p:cNvPr>
          <p:cNvCxnSpPr>
            <a:cxnSpLocks/>
          </p:cNvCxnSpPr>
          <p:nvPr/>
        </p:nvCxnSpPr>
        <p:spPr>
          <a:xfrm>
            <a:off x="1889125" y="1981200"/>
            <a:ext cx="7254875" cy="0"/>
          </a:xfrm>
          <a:prstGeom prst="line">
            <a:avLst/>
          </a:prstGeom>
          <a:ln w="57150"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8DFD56D4-8220-4C17-919A-748033A33F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1698" y="2041498"/>
            <a:ext cx="6613651" cy="415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rgbClr val="424242"/>
                </a:solidFill>
                <a:latin typeface="Franklin Gothic Heavy" panose="020B09030201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Otsikko 2">
            <a:extLst>
              <a:ext uri="{FF2B5EF4-FFF2-40B4-BE49-F238E27FC236}">
                <a16:creationId xmlns:a16="http://schemas.microsoft.com/office/drawing/2014/main" id="{99F9BBD9-482C-417E-8D8C-DD6D1E15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760" y="1005249"/>
            <a:ext cx="6625589" cy="95071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600"/>
              </a:lnSpc>
              <a:defRPr sz="4000" kern="1200" baseline="0">
                <a:latin typeface="Franklin Gothic Heavy" panose="020B090302010202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388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_Om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9E2243D8-7636-469C-8807-3EF4B99679B8}"/>
              </a:ext>
            </a:extLst>
          </p:cNvPr>
          <p:cNvSpPr/>
          <p:nvPr/>
        </p:nvSpPr>
        <p:spPr>
          <a:xfrm>
            <a:off x="0" y="752475"/>
            <a:ext cx="9247188" cy="1704975"/>
          </a:xfrm>
          <a:prstGeom prst="rect">
            <a:avLst/>
          </a:prstGeom>
          <a:solidFill>
            <a:schemeClr val="bg2">
              <a:alpha val="43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2388D5CE-F6E3-4DAE-8584-ED485CC3CBC0}"/>
              </a:ext>
            </a:extLst>
          </p:cNvPr>
          <p:cNvCxnSpPr>
            <a:cxnSpLocks/>
          </p:cNvCxnSpPr>
          <p:nvPr/>
        </p:nvCxnSpPr>
        <p:spPr>
          <a:xfrm>
            <a:off x="1889125" y="1981200"/>
            <a:ext cx="7254875" cy="0"/>
          </a:xfrm>
          <a:prstGeom prst="line">
            <a:avLst/>
          </a:prstGeom>
          <a:ln w="57150"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312307"/>
          </a:xfrm>
          <a:custGeom>
            <a:avLst/>
            <a:gdLst>
              <a:gd name="connsiteX0" fmla="*/ 0 w 6276273"/>
              <a:gd name="connsiteY0" fmla="*/ 0 h 1371600"/>
              <a:gd name="connsiteX1" fmla="*/ 6276273 w 6276273"/>
              <a:gd name="connsiteY1" fmla="*/ 0 h 1371600"/>
              <a:gd name="connsiteX2" fmla="*/ 6276273 w 6276273"/>
              <a:gd name="connsiteY2" fmla="*/ 1371600 h 1371600"/>
              <a:gd name="connsiteX3" fmla="*/ 0 w 6276273"/>
              <a:gd name="connsiteY3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6273" h="1371600">
                <a:moveTo>
                  <a:pt x="0" y="0"/>
                </a:moveTo>
                <a:lnTo>
                  <a:pt x="6276273" y="0"/>
                </a:lnTo>
                <a:lnTo>
                  <a:pt x="6276273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342882" marR="0" indent="-342882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000"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US" noProof="0"/>
          </a:p>
        </p:txBody>
      </p:sp>
      <p:sp>
        <p:nvSpPr>
          <p:cNvPr id="3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901698" y="2041498"/>
            <a:ext cx="6613651" cy="415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baseline="0">
                <a:solidFill>
                  <a:srgbClr val="424242"/>
                </a:solidFill>
                <a:latin typeface="Passion One" panose="02000506080000020004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Otsikko 2"/>
          <p:cNvSpPr>
            <a:spLocks noGrp="1"/>
          </p:cNvSpPr>
          <p:nvPr>
            <p:ph type="title"/>
          </p:nvPr>
        </p:nvSpPr>
        <p:spPr>
          <a:xfrm>
            <a:off x="1889760" y="829632"/>
            <a:ext cx="6625589" cy="112028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500"/>
              </a:lnSpc>
              <a:defRPr sz="54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614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_Suuri 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57D723E6-42EC-4540-8DF4-6007548A7DE1}"/>
              </a:ext>
            </a:extLst>
          </p:cNvPr>
          <p:cNvSpPr/>
          <p:nvPr/>
        </p:nvSpPr>
        <p:spPr>
          <a:xfrm>
            <a:off x="8401050" y="0"/>
            <a:ext cx="7429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962401" y="177800"/>
            <a:ext cx="5029200" cy="6502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342882" marR="0" indent="-342882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000"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US" noProof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1" y="1825625"/>
            <a:ext cx="3361378" cy="4351338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381002" y="365126"/>
            <a:ext cx="3361378" cy="918667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76552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_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12DF8C6B-2E00-43B8-9155-844B13C1D8A6}"/>
              </a:ext>
            </a:extLst>
          </p:cNvPr>
          <p:cNvSpPr/>
          <p:nvPr/>
        </p:nvSpPr>
        <p:spPr>
          <a:xfrm>
            <a:off x="8186738" y="0"/>
            <a:ext cx="9572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661119" y="1928595"/>
            <a:ext cx="4091919" cy="4381500"/>
          </a:xfrm>
          <a:custGeom>
            <a:avLst/>
            <a:gdLst>
              <a:gd name="connsiteX0" fmla="*/ 0 w 3068939"/>
              <a:gd name="connsiteY0" fmla="*/ 0 h 3286125"/>
              <a:gd name="connsiteX1" fmla="*/ 3068939 w 3068939"/>
              <a:gd name="connsiteY1" fmla="*/ 0 h 3286125"/>
              <a:gd name="connsiteX2" fmla="*/ 3068939 w 3068939"/>
              <a:gd name="connsiteY2" fmla="*/ 423863 h 3286125"/>
              <a:gd name="connsiteX3" fmla="*/ 3068939 w 3068939"/>
              <a:gd name="connsiteY3" fmla="*/ 2862263 h 3286125"/>
              <a:gd name="connsiteX4" fmla="*/ 3068939 w 3068939"/>
              <a:gd name="connsiteY4" fmla="*/ 3286125 h 3286125"/>
              <a:gd name="connsiteX5" fmla="*/ 0 w 3068939"/>
              <a:gd name="connsiteY5" fmla="*/ 3286125 h 3286125"/>
              <a:gd name="connsiteX6" fmla="*/ 0 w 3068939"/>
              <a:gd name="connsiteY6" fmla="*/ 2862263 h 3286125"/>
              <a:gd name="connsiteX7" fmla="*/ 0 w 3068939"/>
              <a:gd name="connsiteY7" fmla="*/ 423863 h 328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8939" h="3286125">
                <a:moveTo>
                  <a:pt x="0" y="0"/>
                </a:moveTo>
                <a:lnTo>
                  <a:pt x="3068939" y="0"/>
                </a:lnTo>
                <a:lnTo>
                  <a:pt x="3068939" y="423863"/>
                </a:lnTo>
                <a:lnTo>
                  <a:pt x="3068939" y="2862263"/>
                </a:lnTo>
                <a:lnTo>
                  <a:pt x="3068939" y="3286125"/>
                </a:lnTo>
                <a:lnTo>
                  <a:pt x="0" y="3286125"/>
                </a:lnTo>
                <a:lnTo>
                  <a:pt x="0" y="2862263"/>
                </a:lnTo>
                <a:lnTo>
                  <a:pt x="0" y="4238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 marL="342882" marR="0" indent="-342882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000"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US" noProof="0"/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/>
          </p:nvPr>
        </p:nvSpPr>
        <p:spPr>
          <a:xfrm>
            <a:off x="957072" y="1354046"/>
            <a:ext cx="7229856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cap="all" baseline="0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0484" y="1922761"/>
            <a:ext cx="3682958" cy="43815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957072" y="365126"/>
            <a:ext cx="7229856" cy="918667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82171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355947" y="2328123"/>
            <a:ext cx="3451076" cy="3579259"/>
          </a:xfrm>
          <a:custGeom>
            <a:avLst/>
            <a:gdLst>
              <a:gd name="connsiteX0" fmla="*/ 0 w 2588307"/>
              <a:gd name="connsiteY0" fmla="*/ 0 h 2684444"/>
              <a:gd name="connsiteX1" fmla="*/ 2588307 w 2588307"/>
              <a:gd name="connsiteY1" fmla="*/ 0 h 2684444"/>
              <a:gd name="connsiteX2" fmla="*/ 2588307 w 2588307"/>
              <a:gd name="connsiteY2" fmla="*/ 339112 h 2684444"/>
              <a:gd name="connsiteX3" fmla="*/ 2588307 w 2588307"/>
              <a:gd name="connsiteY3" fmla="*/ 2611890 h 2684444"/>
              <a:gd name="connsiteX4" fmla="*/ 2588307 w 2588307"/>
              <a:gd name="connsiteY4" fmla="*/ 2684444 h 2684444"/>
              <a:gd name="connsiteX5" fmla="*/ 0 w 2588307"/>
              <a:gd name="connsiteY5" fmla="*/ 2684444 h 2684444"/>
              <a:gd name="connsiteX6" fmla="*/ 0 w 2588307"/>
              <a:gd name="connsiteY6" fmla="*/ 2611890 h 2684444"/>
              <a:gd name="connsiteX7" fmla="*/ 0 w 2588307"/>
              <a:gd name="connsiteY7" fmla="*/ 339112 h 268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8307" h="2684444">
                <a:moveTo>
                  <a:pt x="0" y="0"/>
                </a:moveTo>
                <a:lnTo>
                  <a:pt x="2588307" y="0"/>
                </a:lnTo>
                <a:lnTo>
                  <a:pt x="2588307" y="339112"/>
                </a:lnTo>
                <a:lnTo>
                  <a:pt x="2588307" y="2611890"/>
                </a:lnTo>
                <a:lnTo>
                  <a:pt x="2588307" y="2684444"/>
                </a:lnTo>
                <a:lnTo>
                  <a:pt x="0" y="2684444"/>
                </a:lnTo>
                <a:lnTo>
                  <a:pt x="0" y="2611890"/>
                </a:lnTo>
                <a:lnTo>
                  <a:pt x="0" y="3391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 marL="342882" marR="0" indent="-342882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000"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US" noProof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43401" y="2328123"/>
            <a:ext cx="4405964" cy="3579259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49" y="1354050"/>
            <a:ext cx="7886701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cap="all" baseline="0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8667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17167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 vierekkä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5A299CC1-95D0-4665-A19A-83B2B54126D8}"/>
              </a:ext>
            </a:extLst>
          </p:cNvPr>
          <p:cNvSpPr/>
          <p:nvPr userDrawn="1"/>
        </p:nvSpPr>
        <p:spPr>
          <a:xfrm>
            <a:off x="8186738" y="0"/>
            <a:ext cx="9572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33501" y="2325362"/>
            <a:ext cx="3853720" cy="3296373"/>
          </a:xfrm>
          <a:custGeom>
            <a:avLst/>
            <a:gdLst>
              <a:gd name="connsiteX0" fmla="*/ 0 w 2235200"/>
              <a:gd name="connsiteY0" fmla="*/ 0 h 2007129"/>
              <a:gd name="connsiteX1" fmla="*/ 2235200 w 2235200"/>
              <a:gd name="connsiteY1" fmla="*/ 0 h 2007129"/>
              <a:gd name="connsiteX2" fmla="*/ 2235200 w 2235200"/>
              <a:gd name="connsiteY2" fmla="*/ 2007129 h 2007129"/>
              <a:gd name="connsiteX3" fmla="*/ 0 w 2235200"/>
              <a:gd name="connsiteY3" fmla="*/ 2007129 h 200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5200" h="2007129">
                <a:moveTo>
                  <a:pt x="0" y="0"/>
                </a:moveTo>
                <a:lnTo>
                  <a:pt x="2235200" y="0"/>
                </a:lnTo>
                <a:lnTo>
                  <a:pt x="2235200" y="2007129"/>
                </a:lnTo>
                <a:lnTo>
                  <a:pt x="0" y="20071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 marL="342882" marR="0" indent="-342882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000"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US" noProof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67464" y="2325362"/>
            <a:ext cx="3853720" cy="3296373"/>
          </a:xfrm>
          <a:custGeom>
            <a:avLst/>
            <a:gdLst>
              <a:gd name="connsiteX0" fmla="*/ 0 w 2235200"/>
              <a:gd name="connsiteY0" fmla="*/ 0 h 2007129"/>
              <a:gd name="connsiteX1" fmla="*/ 2235200 w 2235200"/>
              <a:gd name="connsiteY1" fmla="*/ 0 h 2007129"/>
              <a:gd name="connsiteX2" fmla="*/ 2235200 w 2235200"/>
              <a:gd name="connsiteY2" fmla="*/ 2007129 h 2007129"/>
              <a:gd name="connsiteX3" fmla="*/ 0 w 2235200"/>
              <a:gd name="connsiteY3" fmla="*/ 2007129 h 200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5200" h="2007129">
                <a:moveTo>
                  <a:pt x="0" y="0"/>
                </a:moveTo>
                <a:lnTo>
                  <a:pt x="2235200" y="0"/>
                </a:lnTo>
                <a:lnTo>
                  <a:pt x="2235200" y="2007129"/>
                </a:lnTo>
                <a:lnTo>
                  <a:pt x="0" y="20071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 marL="342882" marR="0" indent="-342882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000"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US" noProof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49" y="1354050"/>
            <a:ext cx="7886701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cap="all" baseline="0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8667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11920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dia_4 kuvan di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icture Placeholder 87"/>
          <p:cNvSpPr>
            <a:spLocks noGrp="1"/>
          </p:cNvSpPr>
          <p:nvPr>
            <p:ph type="pic" sz="quarter" idx="23"/>
          </p:nvPr>
        </p:nvSpPr>
        <p:spPr>
          <a:xfrm>
            <a:off x="2770073" y="2594367"/>
            <a:ext cx="1694137" cy="1450747"/>
          </a:xfrm>
          <a:custGeom>
            <a:avLst/>
            <a:gdLst>
              <a:gd name="connsiteX0" fmla="*/ 0 w 1270603"/>
              <a:gd name="connsiteY0" fmla="*/ 0 h 1088060"/>
              <a:gd name="connsiteX1" fmla="*/ 1270603 w 1270603"/>
              <a:gd name="connsiteY1" fmla="*/ 0 h 1088060"/>
              <a:gd name="connsiteX2" fmla="*/ 1270603 w 1270603"/>
              <a:gd name="connsiteY2" fmla="*/ 1088060 h 1088060"/>
              <a:gd name="connsiteX3" fmla="*/ 0 w 1270603"/>
              <a:gd name="connsiteY3" fmla="*/ 1088060 h 1088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603" h="1088060">
                <a:moveTo>
                  <a:pt x="0" y="0"/>
                </a:moveTo>
                <a:lnTo>
                  <a:pt x="1270603" y="0"/>
                </a:lnTo>
                <a:lnTo>
                  <a:pt x="1270603" y="1088060"/>
                </a:lnTo>
                <a:lnTo>
                  <a:pt x="0" y="10880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rtlCol="0">
            <a:noAutofit/>
          </a:bodyPr>
          <a:lstStyle>
            <a:lvl1pPr rtl="0">
              <a:defRPr sz="900"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US" noProof="0"/>
          </a:p>
        </p:txBody>
      </p:sp>
      <p:sp>
        <p:nvSpPr>
          <p:cNvPr id="91" name="Picture Placeholder 90"/>
          <p:cNvSpPr>
            <a:spLocks noGrp="1"/>
          </p:cNvSpPr>
          <p:nvPr>
            <p:ph type="pic" sz="quarter" idx="24"/>
          </p:nvPr>
        </p:nvSpPr>
        <p:spPr>
          <a:xfrm>
            <a:off x="2770073" y="4233321"/>
            <a:ext cx="1694137" cy="1450747"/>
          </a:xfrm>
          <a:custGeom>
            <a:avLst/>
            <a:gdLst>
              <a:gd name="connsiteX0" fmla="*/ 0 w 1270603"/>
              <a:gd name="connsiteY0" fmla="*/ 0 h 1088060"/>
              <a:gd name="connsiteX1" fmla="*/ 1270603 w 1270603"/>
              <a:gd name="connsiteY1" fmla="*/ 0 h 1088060"/>
              <a:gd name="connsiteX2" fmla="*/ 1270603 w 1270603"/>
              <a:gd name="connsiteY2" fmla="*/ 1088060 h 1088060"/>
              <a:gd name="connsiteX3" fmla="*/ 0 w 1270603"/>
              <a:gd name="connsiteY3" fmla="*/ 1088060 h 1088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603" h="1088060">
                <a:moveTo>
                  <a:pt x="0" y="0"/>
                </a:moveTo>
                <a:lnTo>
                  <a:pt x="1270603" y="0"/>
                </a:lnTo>
                <a:lnTo>
                  <a:pt x="1270603" y="1088060"/>
                </a:lnTo>
                <a:lnTo>
                  <a:pt x="0" y="10880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rtlCol="0">
            <a:noAutofit/>
          </a:bodyPr>
          <a:lstStyle>
            <a:lvl1pPr rtl="0">
              <a:defRPr sz="900"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US" noProof="0"/>
          </a:p>
        </p:txBody>
      </p:sp>
      <p:sp>
        <p:nvSpPr>
          <p:cNvPr id="90" name="Picture Placeholder 89"/>
          <p:cNvSpPr>
            <a:spLocks noGrp="1"/>
          </p:cNvSpPr>
          <p:nvPr>
            <p:ph type="pic" sz="quarter" idx="25"/>
          </p:nvPr>
        </p:nvSpPr>
        <p:spPr>
          <a:xfrm>
            <a:off x="4679794" y="4233321"/>
            <a:ext cx="1694137" cy="1450747"/>
          </a:xfrm>
          <a:custGeom>
            <a:avLst/>
            <a:gdLst>
              <a:gd name="connsiteX0" fmla="*/ 0 w 1270603"/>
              <a:gd name="connsiteY0" fmla="*/ 0 h 1088060"/>
              <a:gd name="connsiteX1" fmla="*/ 1270603 w 1270603"/>
              <a:gd name="connsiteY1" fmla="*/ 0 h 1088060"/>
              <a:gd name="connsiteX2" fmla="*/ 1270603 w 1270603"/>
              <a:gd name="connsiteY2" fmla="*/ 1088060 h 1088060"/>
              <a:gd name="connsiteX3" fmla="*/ 0 w 1270603"/>
              <a:gd name="connsiteY3" fmla="*/ 1088060 h 1088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603" h="1088060">
                <a:moveTo>
                  <a:pt x="0" y="0"/>
                </a:moveTo>
                <a:lnTo>
                  <a:pt x="1270603" y="0"/>
                </a:lnTo>
                <a:lnTo>
                  <a:pt x="1270603" y="1088060"/>
                </a:lnTo>
                <a:lnTo>
                  <a:pt x="0" y="10880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rtlCol="0">
            <a:noAutofit/>
          </a:bodyPr>
          <a:lstStyle>
            <a:lvl1pPr rtl="0">
              <a:defRPr sz="900"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US" noProof="0"/>
          </a:p>
        </p:txBody>
      </p:sp>
      <p:sp>
        <p:nvSpPr>
          <p:cNvPr id="89" name="Picture Placeholder 88"/>
          <p:cNvSpPr>
            <a:spLocks noGrp="1"/>
          </p:cNvSpPr>
          <p:nvPr>
            <p:ph type="pic" sz="quarter" idx="26"/>
          </p:nvPr>
        </p:nvSpPr>
        <p:spPr>
          <a:xfrm>
            <a:off x="4679794" y="2594367"/>
            <a:ext cx="1694137" cy="1450747"/>
          </a:xfrm>
          <a:custGeom>
            <a:avLst/>
            <a:gdLst>
              <a:gd name="connsiteX0" fmla="*/ 0 w 1270603"/>
              <a:gd name="connsiteY0" fmla="*/ 0 h 1088060"/>
              <a:gd name="connsiteX1" fmla="*/ 1270603 w 1270603"/>
              <a:gd name="connsiteY1" fmla="*/ 0 h 1088060"/>
              <a:gd name="connsiteX2" fmla="*/ 1270603 w 1270603"/>
              <a:gd name="connsiteY2" fmla="*/ 1088060 h 1088060"/>
              <a:gd name="connsiteX3" fmla="*/ 0 w 1270603"/>
              <a:gd name="connsiteY3" fmla="*/ 1088060 h 1088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603" h="1088060">
                <a:moveTo>
                  <a:pt x="0" y="0"/>
                </a:moveTo>
                <a:lnTo>
                  <a:pt x="1270603" y="0"/>
                </a:lnTo>
                <a:lnTo>
                  <a:pt x="1270603" y="1088060"/>
                </a:lnTo>
                <a:lnTo>
                  <a:pt x="0" y="10880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rtlCol="0">
            <a:noAutofit/>
          </a:bodyPr>
          <a:lstStyle>
            <a:lvl1pPr rtl="0">
              <a:defRPr sz="900"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US" noProof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1378269"/>
            <a:ext cx="7930636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cap="all" baseline="0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84717" y="2594366"/>
            <a:ext cx="1971327" cy="145074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7"/>
          </p:nvPr>
        </p:nvSpPr>
        <p:spPr>
          <a:xfrm>
            <a:off x="583162" y="4233321"/>
            <a:ext cx="1971327" cy="145074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8"/>
          </p:nvPr>
        </p:nvSpPr>
        <p:spPr>
          <a:xfrm>
            <a:off x="6587958" y="2594365"/>
            <a:ext cx="1971327" cy="145074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9"/>
          </p:nvPr>
        </p:nvSpPr>
        <p:spPr>
          <a:xfrm>
            <a:off x="6587958" y="4233321"/>
            <a:ext cx="1971327" cy="145074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35849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_Yläosa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US" noProof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37651" y="4553832"/>
            <a:ext cx="7886700" cy="168346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37650" y="3568557"/>
            <a:ext cx="7886700" cy="918667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21943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_Suuri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17494B1F-17BD-43FD-B8A5-033D32A67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6316663"/>
            <a:ext cx="172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49039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US" noProof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6501" y="1840911"/>
            <a:ext cx="4122863" cy="430555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26500" y="365126"/>
            <a:ext cx="4122863" cy="918667"/>
          </a:xfrm>
        </p:spPr>
        <p:txBody>
          <a:bodyPr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97083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7DFB61-B958-44A3-9B1A-1F42BF260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19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otsikko</a:t>
            </a:r>
            <a:endParaRPr 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D42ED75-F411-4FB5-BE9C-09F6CF1E19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pic>
        <p:nvPicPr>
          <p:cNvPr id="1028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79D1641-7087-4C3D-8355-EAA257986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6373813"/>
            <a:ext cx="165258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Kuva 6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DF1049A4-160C-4222-A128-90EC79A77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6373813"/>
            <a:ext cx="165258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62E95BE5-CBA8-46A7-80A9-98A95867D4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1763" y="6286500"/>
            <a:ext cx="2754312" cy="3254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</a:defRPr>
            </a:lvl1pPr>
          </a:lstStyle>
          <a:p>
            <a:pPr>
              <a:defRPr/>
            </a:pPr>
            <a:fld id="{DEEA52C8-671F-423C-BB01-62B3DAD59E35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8D97F52F-D216-4B0C-B0AA-74003D99F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0225" y="6265863"/>
            <a:ext cx="365125" cy="366712"/>
          </a:xfrm>
          <a:prstGeom prst="ellipse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</a:defRPr>
            </a:lvl1pPr>
          </a:lstStyle>
          <a:p>
            <a:pPr>
              <a:defRPr/>
            </a:pPr>
            <a:fld id="{4E596B98-706C-404A-89E5-3827CB2F9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95" r:id="rId2"/>
    <p:sldLayoutId id="2147483773" r:id="rId3"/>
    <p:sldLayoutId id="2147483774" r:id="rId4"/>
    <p:sldLayoutId id="2147483775" r:id="rId5"/>
    <p:sldLayoutId id="2147483776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69" r:id="rId12"/>
    <p:sldLayoutId id="2147483783" r:id="rId13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kern="1200" cap="all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anose="020B0606020202030204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anose="020B0606020202030204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anose="020B0606020202030204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anose="020B0606020202030204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anose="020B0606020202030204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anose="020B0606020202030204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anose="020B0606020202030204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panose="020B0606020202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‒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ED8A6535-8DE2-42F1-AE7C-223DCDCBF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6373813"/>
            <a:ext cx="165258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4A8A793D-C79E-4BA2-9025-6DF55F44BCFC}"/>
              </a:ext>
            </a:extLst>
          </p:cNvPr>
          <p:cNvCxnSpPr>
            <a:cxnSpLocks/>
          </p:cNvCxnSpPr>
          <p:nvPr/>
        </p:nvCxnSpPr>
        <p:spPr>
          <a:xfrm>
            <a:off x="1889125" y="1981200"/>
            <a:ext cx="7254875" cy="0"/>
          </a:xfrm>
          <a:prstGeom prst="line">
            <a:avLst/>
          </a:prstGeom>
          <a:ln w="57150"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</p:sldLayoutIdLst>
  <p:txStyles>
    <p:titleStyle>
      <a:lvl1pPr algn="l" rtl="0" fontAlgn="base">
        <a:lnSpc>
          <a:spcPts val="4500"/>
        </a:lnSpc>
        <a:spcBef>
          <a:spcPct val="0"/>
        </a:spcBef>
        <a:spcAft>
          <a:spcPct val="0"/>
        </a:spcAft>
        <a:defRPr sz="5400" kern="1200" cap="all">
          <a:solidFill>
            <a:srgbClr val="424242"/>
          </a:solidFill>
          <a:latin typeface="Passion One" panose="02000506080000020004" pitchFamily="2" charset="0"/>
          <a:ea typeface="+mj-ea"/>
          <a:cs typeface="+mj-cs"/>
        </a:defRPr>
      </a:lvl1pPr>
      <a:lvl2pPr algn="l" rtl="0" fontAlgn="base">
        <a:lnSpc>
          <a:spcPts val="4500"/>
        </a:lnSpc>
        <a:spcBef>
          <a:spcPct val="0"/>
        </a:spcBef>
        <a:spcAft>
          <a:spcPct val="0"/>
        </a:spcAft>
        <a:defRPr sz="5400">
          <a:solidFill>
            <a:srgbClr val="424242"/>
          </a:solidFill>
          <a:latin typeface="Passion One" panose="02000506080000020004" pitchFamily="2" charset="0"/>
        </a:defRPr>
      </a:lvl2pPr>
      <a:lvl3pPr algn="l" rtl="0" fontAlgn="base">
        <a:lnSpc>
          <a:spcPts val="4500"/>
        </a:lnSpc>
        <a:spcBef>
          <a:spcPct val="0"/>
        </a:spcBef>
        <a:spcAft>
          <a:spcPct val="0"/>
        </a:spcAft>
        <a:defRPr sz="5400">
          <a:solidFill>
            <a:srgbClr val="424242"/>
          </a:solidFill>
          <a:latin typeface="Passion One" panose="02000506080000020004" pitchFamily="2" charset="0"/>
        </a:defRPr>
      </a:lvl3pPr>
      <a:lvl4pPr algn="l" rtl="0" fontAlgn="base">
        <a:lnSpc>
          <a:spcPts val="4500"/>
        </a:lnSpc>
        <a:spcBef>
          <a:spcPct val="0"/>
        </a:spcBef>
        <a:spcAft>
          <a:spcPct val="0"/>
        </a:spcAft>
        <a:defRPr sz="5400">
          <a:solidFill>
            <a:srgbClr val="424242"/>
          </a:solidFill>
          <a:latin typeface="Passion One" panose="02000506080000020004" pitchFamily="2" charset="0"/>
        </a:defRPr>
      </a:lvl4pPr>
      <a:lvl5pPr algn="l" rtl="0" fontAlgn="base">
        <a:lnSpc>
          <a:spcPts val="4500"/>
        </a:lnSpc>
        <a:spcBef>
          <a:spcPct val="0"/>
        </a:spcBef>
        <a:spcAft>
          <a:spcPct val="0"/>
        </a:spcAft>
        <a:defRPr sz="5400">
          <a:solidFill>
            <a:srgbClr val="424242"/>
          </a:solidFill>
          <a:latin typeface="Passion One" panose="02000506080000020004" pitchFamily="2" charset="0"/>
        </a:defRPr>
      </a:lvl5pPr>
      <a:lvl6pPr marL="457200" algn="l" rtl="0" fontAlgn="base">
        <a:lnSpc>
          <a:spcPts val="4500"/>
        </a:lnSpc>
        <a:spcBef>
          <a:spcPct val="0"/>
        </a:spcBef>
        <a:spcAft>
          <a:spcPct val="0"/>
        </a:spcAft>
        <a:defRPr sz="5400">
          <a:solidFill>
            <a:srgbClr val="424242"/>
          </a:solidFill>
          <a:latin typeface="Passion One" panose="02000506080000020004" pitchFamily="2" charset="0"/>
        </a:defRPr>
      </a:lvl6pPr>
      <a:lvl7pPr marL="914400" algn="l" rtl="0" fontAlgn="base">
        <a:lnSpc>
          <a:spcPts val="4500"/>
        </a:lnSpc>
        <a:spcBef>
          <a:spcPct val="0"/>
        </a:spcBef>
        <a:spcAft>
          <a:spcPct val="0"/>
        </a:spcAft>
        <a:defRPr sz="5400">
          <a:solidFill>
            <a:srgbClr val="424242"/>
          </a:solidFill>
          <a:latin typeface="Passion One" panose="02000506080000020004" pitchFamily="2" charset="0"/>
        </a:defRPr>
      </a:lvl7pPr>
      <a:lvl8pPr marL="1371600" algn="l" rtl="0" fontAlgn="base">
        <a:lnSpc>
          <a:spcPts val="4500"/>
        </a:lnSpc>
        <a:spcBef>
          <a:spcPct val="0"/>
        </a:spcBef>
        <a:spcAft>
          <a:spcPct val="0"/>
        </a:spcAft>
        <a:defRPr sz="5400">
          <a:solidFill>
            <a:srgbClr val="424242"/>
          </a:solidFill>
          <a:latin typeface="Passion One" panose="02000506080000020004" pitchFamily="2" charset="0"/>
        </a:defRPr>
      </a:lvl8pPr>
      <a:lvl9pPr marL="1828800" algn="l" rtl="0" fontAlgn="base">
        <a:lnSpc>
          <a:spcPts val="4500"/>
        </a:lnSpc>
        <a:spcBef>
          <a:spcPct val="0"/>
        </a:spcBef>
        <a:spcAft>
          <a:spcPct val="0"/>
        </a:spcAft>
        <a:defRPr sz="5400">
          <a:solidFill>
            <a:srgbClr val="424242"/>
          </a:solidFill>
          <a:latin typeface="Passion One" panose="02000506080000020004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517780AB-DD6D-0C8F-38D8-FFBE7D8F7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760" y="1005249"/>
            <a:ext cx="6625589" cy="950719"/>
          </a:xfrm>
        </p:spPr>
        <p:txBody>
          <a:bodyPr/>
          <a:lstStyle/>
          <a:p>
            <a:r>
              <a:rPr lang="fi-FI" dirty="0"/>
              <a:t>Riistaekologian perusteita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A71BD6BE-90FB-E408-7793-E0F76F4094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Suomen </a:t>
            </a:r>
            <a:r>
              <a:rPr lang="fi-FI" dirty="0" err="1"/>
              <a:t>riistakeskus</a:t>
            </a:r>
            <a:r>
              <a:rPr lang="fi-FI" dirty="0"/>
              <a:t> / oppimateriaalit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6A42F3EA-4E16-B91B-81A1-DF466EBA1C3C}"/>
              </a:ext>
            </a:extLst>
          </p:cNvPr>
          <p:cNvSpPr txBox="1"/>
          <p:nvPr/>
        </p:nvSpPr>
        <p:spPr>
          <a:xfrm>
            <a:off x="6023295" y="6325299"/>
            <a:ext cx="3012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Piirrokset: Seppo Leinonen</a:t>
            </a:r>
          </a:p>
        </p:txBody>
      </p:sp>
    </p:spTree>
    <p:extLst>
      <p:ext uri="{BB962C8B-B14F-4D97-AF65-F5344CB8AC3E}">
        <p14:creationId xmlns:p14="http://schemas.microsoft.com/office/powerpoint/2010/main" val="973598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A1E98AB-BBE7-12B6-D644-135C4CC2E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Ekologian perusteet 7/9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D06D613-3B9B-72AD-E35D-669BDAFAC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/>
              <a:t>liikkuminen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BE6AF3-F513-F014-B87B-95F087252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Syntyvyyden ja kuolleisuuden lisäksi alueen populaation kokoon vaikuttaa yksilöiden liikkuminen alueelle (</a:t>
            </a:r>
            <a:r>
              <a:rPr lang="fi-FI" i="1" dirty="0"/>
              <a:t>tulomuutto</a:t>
            </a:r>
            <a:r>
              <a:rPr lang="fi-FI" dirty="0"/>
              <a:t>) ja sieltä pois (</a:t>
            </a:r>
            <a:r>
              <a:rPr lang="fi-FI" i="1" dirty="0"/>
              <a:t>muuttotappio</a:t>
            </a:r>
            <a:r>
              <a:rPr lang="fi-FI" dirty="0"/>
              <a:t>)</a:t>
            </a:r>
          </a:p>
          <a:p>
            <a:r>
              <a:rPr lang="fi-FI" dirty="0"/>
              <a:t>Nuoret yksilöt vaeltavat usein uudelle alueelle etsiessään omaa elinpiiriään ja </a:t>
            </a:r>
            <a:r>
              <a:rPr lang="fi-FI" i="1" dirty="0"/>
              <a:t>reviiriä</a:t>
            </a:r>
          </a:p>
          <a:p>
            <a:r>
              <a:rPr lang="fi-FI" dirty="0"/>
              <a:t>Parhaat elinympäristöt asutetaan</a:t>
            </a:r>
            <a:br>
              <a:rPr lang="fi-FI" dirty="0"/>
            </a:br>
            <a:r>
              <a:rPr lang="fi-FI" dirty="0"/>
              <a:t>ensin</a:t>
            </a:r>
          </a:p>
          <a:p>
            <a:r>
              <a:rPr lang="fi-FI" dirty="0"/>
              <a:t>Myös aikuiset yksilöt saattavat</a:t>
            </a:r>
            <a:br>
              <a:rPr lang="fi-FI" dirty="0"/>
            </a:br>
            <a:r>
              <a:rPr lang="fi-FI" dirty="0"/>
              <a:t>vaeltaa pysyvästi uudelle alueelle</a:t>
            </a:r>
          </a:p>
          <a:p>
            <a:r>
              <a:rPr lang="fi-FI" dirty="0"/>
              <a:t>Jotkut lajit vaeltavat eri vuoden-</a:t>
            </a:r>
            <a:br>
              <a:rPr lang="fi-FI" dirty="0"/>
            </a:br>
            <a:r>
              <a:rPr lang="fi-FI" dirty="0"/>
              <a:t>ajoiksi eri alueille (mm. hirvi, </a:t>
            </a:r>
            <a:br>
              <a:rPr lang="fi-FI" dirty="0"/>
            </a:br>
            <a:r>
              <a:rPr lang="fi-FI" dirty="0"/>
              <a:t>metsäpeura)</a:t>
            </a:r>
          </a:p>
        </p:txBody>
      </p:sp>
      <p:pic>
        <p:nvPicPr>
          <p:cNvPr id="6" name="Kuva 5" descr="Kettu muuttaa pois synnyinelinpiiriltään kun se häädetään sieltä pois">
            <a:extLst>
              <a:ext uri="{FF2B5EF4-FFF2-40B4-BE49-F238E27FC236}">
                <a16:creationId xmlns:a16="http://schemas.microsoft.com/office/drawing/2014/main" id="{233D2011-B61C-0BCC-258C-6ADE255CE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183" y="3016898"/>
            <a:ext cx="2897966" cy="347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38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4F5E365-CCB3-C3DF-CBF3-274D0BFB8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Ekologian perusteet 8/9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93655F2-B65B-AB22-D539-91ED4ADDB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/>
              <a:t>Ekologinen lokero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8F0E7C-1428-8293-695A-44D33C40A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Eri lajit ovat sopeutuneet erilaisiin olosuhteisiin eri tavoin</a:t>
            </a:r>
          </a:p>
          <a:p>
            <a:r>
              <a:rPr lang="fi-FI" dirty="0"/>
              <a:t>Ekologinen lokero (ekolokero) = lajin ”paikka” eliöyhteisössä; eri ympäristötekijöiden kokonaisuus, jossa eliölaji kykenee elämään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Ravinto, ravinnonhankinta, suoja ja sopeumat olosuhteisiin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dirty="0"/>
              <a:t>Eliö esiintyy siinä elinympäristössä, mistä se saa tarvitsemaansa ravintoa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dirty="0"/>
              <a:t>Riittävän suojan pedoilta, jos ei huippupeto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dirty="0"/>
              <a:t>Elinolosuhteet sellaiset, joissa eliö säilyy hengissä</a:t>
            </a:r>
          </a:p>
          <a:p>
            <a:pPr marL="285750" indent="-285750"/>
            <a:r>
              <a:rPr lang="fi-FI" dirty="0"/>
              <a:t>Toteutunut lokero = lajien ekolokeroiden mennessä päällekkäin lajien välisen kilpailun myötä muodostuva, todellinen ekolokero</a:t>
            </a:r>
          </a:p>
          <a:p>
            <a:pPr marL="742950" lvl="1" indent="-285750"/>
            <a:r>
              <a:rPr lang="fi-FI" dirty="0"/>
              <a:t>Esim. rusakko ja metsäjänis</a:t>
            </a:r>
          </a:p>
          <a:p>
            <a:pPr marL="1200150" lvl="2" indent="-285750"/>
            <a:r>
              <a:rPr lang="fi-FI" dirty="0"/>
              <a:t>Rusakko vahvempana kilpailijana syrjäyttää usein metsäjäniksen itselleen sopivilta alueilta</a:t>
            </a:r>
          </a:p>
          <a:p>
            <a:pPr lvl="3"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Metsäjäniksen todellinen lokero pienempi kuin teoreettinen ekologinen lokero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Kahdella tai useammalla lajilla ei ole täysin sama toteutunut ekolokero!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1363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4F5E365-CCB3-C3DF-CBF3-274D0BFB8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Ekologian perusteet T2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93655F2-B65B-AB22-D539-91ED4ADDB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/>
              <a:t>sopeumat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2A0F940-8F2B-B125-4195-C22649DED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527" y="1679528"/>
            <a:ext cx="3214246" cy="455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7A94BC89-42BD-B77E-8153-A739E0520792}"/>
              </a:ext>
            </a:extLst>
          </p:cNvPr>
          <p:cNvSpPr txBox="1"/>
          <p:nvPr/>
        </p:nvSpPr>
        <p:spPr>
          <a:xfrm>
            <a:off x="704227" y="1929115"/>
            <a:ext cx="41637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Tehtävä: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/>
              <a:t>Millaisin tavoin eläimet ovat sopeutuneet Suomen muuttuviin olosuhteisiin?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/>
              <a:t>Miten nämä eläimet tulevat toimeen lämpenevän ilmaston Suomessa (huonot, vähälumiset talvet, lämpimät syksyt)</a:t>
            </a:r>
            <a:br>
              <a:rPr lang="fi-FI"/>
            </a:b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8903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4F5E365-CCB3-C3DF-CBF3-274D0BFB8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Ekologian perusteet 9/9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93655F2-B65B-AB22-D539-91ED4ADDB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/>
              <a:t>sopeumat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A94BC89-42BD-B77E-8153-A739E0520792}"/>
              </a:ext>
            </a:extLst>
          </p:cNvPr>
          <p:cNvSpPr txBox="1"/>
          <p:nvPr/>
        </p:nvSpPr>
        <p:spPr>
          <a:xfrm>
            <a:off x="894825" y="1870392"/>
            <a:ext cx="4163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Eläinten erilaisia sopeumia suomalaisiin, karuihin olosuhteisiin</a:t>
            </a:r>
          </a:p>
        </p:txBody>
      </p:sp>
      <p:graphicFrame>
        <p:nvGraphicFramePr>
          <p:cNvPr id="8" name="Kaaviokuva 7" descr="Sopeumia lumeen ovat esimerkiksi värinvaihto, lumijalka tai pitkät jalat. Sopeumia pakkaseen ovat esimerkiksi talviturkki, kiepissä nukkuminen tai talviuni. Ravinnonsaannin talvella voi turvata syömällä vähäravinteista ruokaa, esimerkiksi metso männynneulasia">
            <a:extLst>
              <a:ext uri="{FF2B5EF4-FFF2-40B4-BE49-F238E27FC236}">
                <a16:creationId xmlns:a16="http://schemas.microsoft.com/office/drawing/2014/main" id="{71774BCB-99A3-4572-E4B4-192DE7FA9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5575299"/>
              </p:ext>
            </p:extLst>
          </p:nvPr>
        </p:nvGraphicFramePr>
        <p:xfrm>
          <a:off x="894826" y="2537903"/>
          <a:ext cx="3786231" cy="3611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Eläinten sopeutuminen talveen ja pakkaseen vaihtelee, muun muassa metso ruokailee havupuita, hirvellä on pitkät jalat, jäniksellä lumijalka, kanalinnut tekevät kiepin ja mäyrä nukkuu talviunta">
            <a:extLst>
              <a:ext uri="{FF2B5EF4-FFF2-40B4-BE49-F238E27FC236}">
                <a16:creationId xmlns:a16="http://schemas.microsoft.com/office/drawing/2014/main" id="{F2A0F940-8F2B-B125-4195-C22649DEDD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527" y="1679528"/>
            <a:ext cx="3214246" cy="455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428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4F5E365-CCB3-C3DF-CBF3-274D0BFB8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Riista muuttuvassa luonnossa 1/3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93655F2-B65B-AB22-D539-91ED4ADDB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E8535B-1B78-50A1-0986-F4F0CBC9D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Ihminen muokkaa ympäristöään</a:t>
            </a:r>
            <a:br>
              <a:rPr lang="fi-FI" dirty="0"/>
            </a:br>
            <a:r>
              <a:rPr lang="fi-FI" dirty="0"/>
              <a:t>voimakkaasti</a:t>
            </a:r>
          </a:p>
          <a:p>
            <a:r>
              <a:rPr lang="fi-FI" dirty="0"/>
              <a:t>Eläimet joutuvat sopeutumaan</a:t>
            </a:r>
            <a:br>
              <a:rPr lang="fi-FI" dirty="0"/>
            </a:br>
            <a:r>
              <a:rPr lang="fi-FI" dirty="0"/>
              <a:t>ihmisen aiheuttamiin muutoksiin</a:t>
            </a:r>
          </a:p>
          <a:p>
            <a:r>
              <a:rPr lang="fi-FI" dirty="0"/>
              <a:t>Riistaeläinten osalta suurimmat</a:t>
            </a:r>
            <a:br>
              <a:rPr lang="fi-FI" dirty="0"/>
            </a:br>
            <a:r>
              <a:rPr lang="fi-FI" dirty="0"/>
              <a:t>muutokset metsä- ja maatalous-</a:t>
            </a:r>
            <a:br>
              <a:rPr lang="fi-FI" dirty="0"/>
            </a:br>
            <a:r>
              <a:rPr lang="fi-FI" dirty="0"/>
              <a:t>elinympäritöissä</a:t>
            </a:r>
          </a:p>
          <a:p>
            <a:pPr lvl="1"/>
            <a:r>
              <a:rPr lang="fi-FI" dirty="0"/>
              <a:t>Voimakas metsätalous</a:t>
            </a:r>
          </a:p>
          <a:p>
            <a:pPr lvl="1"/>
            <a:r>
              <a:rPr lang="fi-FI" dirty="0"/>
              <a:t>Yksipuolistuva maatalous</a:t>
            </a:r>
          </a:p>
          <a:p>
            <a:pPr marL="0" indent="0">
              <a:buNone/>
            </a:pPr>
            <a:r>
              <a:rPr lang="fi-FI" i="1" dirty="0"/>
              <a:t> </a:t>
            </a:r>
          </a:p>
          <a:p>
            <a:pPr marL="0" indent="0">
              <a:buNone/>
            </a:pPr>
            <a:endParaRPr lang="fi-FI" sz="1400" i="1" dirty="0"/>
          </a:p>
          <a:p>
            <a:pPr marL="0" indent="0">
              <a:buNone/>
            </a:pPr>
            <a:r>
              <a:rPr lang="fi-FI" sz="1400" i="1" dirty="0"/>
              <a:t>Termipankkiin!</a:t>
            </a:r>
          </a:p>
        </p:txBody>
      </p:sp>
      <p:sp>
        <p:nvSpPr>
          <p:cNvPr id="8" name="Nuoli: Oikea 7">
            <a:extLst>
              <a:ext uri="{FF2B5EF4-FFF2-40B4-BE49-F238E27FC236}">
                <a16:creationId xmlns:a16="http://schemas.microsoft.com/office/drawing/2014/main" id="{F6A74FAB-D3D1-91A3-B0B0-1B5138B6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413" y="5416342"/>
            <a:ext cx="310393" cy="1510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11" name="Kaaviokuva 10" descr="Avainlaji tarkoittaa ekosysteemin kannalta keskeistä lajia. Insinöörilaji muokkaa ympäristöä itselleen sopivammaksi.">
            <a:extLst>
              <a:ext uri="{FF2B5EF4-FFF2-40B4-BE49-F238E27FC236}">
                <a16:creationId xmlns:a16="http://schemas.microsoft.com/office/drawing/2014/main" id="{030D5165-2C56-4BB2-D7BE-9633D93A351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8556768"/>
              </p:ext>
            </p:extLst>
          </p:nvPr>
        </p:nvGraphicFramePr>
        <p:xfrm>
          <a:off x="2508046" y="4943213"/>
          <a:ext cx="2380132" cy="1248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Kuva 6" descr="Hakkuutyö hyödyttää osaa riistalajeista, kuten hirviä ja jäniksiä, mutta hävittää metson elinympäristön">
            <a:extLst>
              <a:ext uri="{FF2B5EF4-FFF2-40B4-BE49-F238E27FC236}">
                <a16:creationId xmlns:a16="http://schemas.microsoft.com/office/drawing/2014/main" id="{555C8F72-F0E9-E012-A31F-633B613FD3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8178" y="2038525"/>
            <a:ext cx="4065477" cy="366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23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4F5E365-CCB3-C3DF-CBF3-274D0BFB8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Riista muuttuvassa luonnossa T1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93655F2-B65B-AB22-D539-91ED4ADDB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E8535B-1B78-50A1-0986-F4F0CBC9D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i="1"/>
              <a:t>Tehtävä:</a:t>
            </a:r>
            <a:br>
              <a:rPr lang="fi-FI" i="1"/>
            </a:br>
            <a:br>
              <a:rPr lang="fi-FI" i="1"/>
            </a:br>
            <a:r>
              <a:rPr lang="fi-FI" i="1"/>
              <a:t>a) Keksitkö muita lajeja, jotka</a:t>
            </a:r>
            <a:br>
              <a:rPr lang="fi-FI" i="1"/>
            </a:br>
            <a:r>
              <a:rPr lang="fi-FI" i="1"/>
              <a:t>muuttavat elinympäristöään?</a:t>
            </a:r>
            <a:br>
              <a:rPr lang="fi-FI" i="1"/>
            </a:br>
            <a:endParaRPr lang="fi-FI" i="1"/>
          </a:p>
          <a:p>
            <a:pPr marL="0" indent="0">
              <a:buNone/>
            </a:pPr>
            <a:r>
              <a:rPr lang="fi-FI" i="1"/>
              <a:t>   b) Mitä kuvassa tapahtuu? Miten </a:t>
            </a:r>
            <a:br>
              <a:rPr lang="fi-FI" i="1"/>
            </a:br>
            <a:r>
              <a:rPr lang="fi-FI" i="1"/>
              <a:t>   toimenpide vaikuttaa eri eläimiin? 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55C8F72-F0E9-E012-A31F-633B613FD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178" y="2038525"/>
            <a:ext cx="4065477" cy="366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15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25E428C-FE69-3AE9-C19E-4F91531FE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RIISTA MUUTTUVASSA LUONNOSSA 2/3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B2D1D76-C553-850B-4AC7-81922A2DE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72BE652-685E-59C6-C207-A0A7FD1C83B2}"/>
              </a:ext>
            </a:extLst>
          </p:cNvPr>
          <p:cNvSpPr txBox="1"/>
          <p:nvPr/>
        </p:nvSpPr>
        <p:spPr>
          <a:xfrm>
            <a:off x="696286" y="2038525"/>
            <a:ext cx="29115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Riistalajit tarvitsevat ruokaa ja suojaa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Monimuotoisuus edistää näiden molempien saatavuutta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Kuvaesimerkki: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/>
              <a:t>Vasen kuva: ”Siistitty” maisema tarjoaa vähän suojaa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/>
              <a:t>Oikea kuva: Rehevä ja monimuotoinen maisema </a:t>
            </a:r>
          </a:p>
        </p:txBody>
      </p:sp>
      <p:pic>
        <p:nvPicPr>
          <p:cNvPr id="6" name="Sisällön paikkamerkki 5" descr="Peltopyy hyötyy monimuotoisesta elinympäristöstä, ihmissilmään siisti ympäristö ei tarjoa sille ruokaa ja suojaa">
            <a:extLst>
              <a:ext uri="{FF2B5EF4-FFF2-40B4-BE49-F238E27FC236}">
                <a16:creationId xmlns:a16="http://schemas.microsoft.com/office/drawing/2014/main" id="{E24DBFB7-EC38-D00C-65FC-6858E71BF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7809" y="1679528"/>
            <a:ext cx="4939664" cy="4554538"/>
          </a:xfrm>
        </p:spPr>
      </p:pic>
    </p:spTree>
    <p:extLst>
      <p:ext uri="{BB962C8B-B14F-4D97-AF65-F5344CB8AC3E}">
        <p14:creationId xmlns:p14="http://schemas.microsoft.com/office/powerpoint/2010/main" val="442755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33479E13-6AB8-FA1D-6E7A-BD2B6A5D0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Riista muuttuvassa luonnossa 3/3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6D69D67-2E9E-96FC-D256-2BB4B8D80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65FA8F-1D5F-01C6-79E7-AB43466B9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Lajit kohtaavat muutoksen eri tavoin:</a:t>
            </a:r>
          </a:p>
          <a:p>
            <a:pPr lvl="1"/>
            <a:r>
              <a:rPr lang="fi-FI" dirty="0"/>
              <a:t>Osa sopeutuu hyvin -&gt; menestyvät myös muuttuneessa ympäristössä</a:t>
            </a:r>
          </a:p>
          <a:p>
            <a:pPr lvl="1"/>
            <a:r>
              <a:rPr lang="fi-FI" dirty="0"/>
              <a:t>Osa sopeutuu huonosti -&gt; taantuvat ja voivat hävitä alueellisesti</a:t>
            </a:r>
          </a:p>
          <a:p>
            <a:r>
              <a:rPr lang="fi-FI" dirty="0"/>
              <a:t>Sopeutumiseen vaikuttaa erityisesti ekologinen lokero</a:t>
            </a:r>
          </a:p>
          <a:p>
            <a:pPr lvl="1"/>
            <a:r>
              <a:rPr lang="fi-FI" dirty="0"/>
              <a:t>Suppea lokero -&gt; sopeutumiskyky huonompi</a:t>
            </a:r>
          </a:p>
          <a:p>
            <a:pPr lvl="1"/>
            <a:r>
              <a:rPr lang="fi-FI" dirty="0"/>
              <a:t>Laaja lokero -&gt; sopeutumiskyky parempi</a:t>
            </a:r>
          </a:p>
          <a:p>
            <a:r>
              <a:rPr lang="fi-FI" dirty="0"/>
              <a:t>Taantuneita riistalajeja:</a:t>
            </a:r>
          </a:p>
          <a:p>
            <a:pPr lvl="1"/>
            <a:r>
              <a:rPr lang="fi-FI" dirty="0"/>
              <a:t>Metsäkanalinnut (erit. metso, teeri), vesilinnut (erit. sotkat, haapana, lapasorsa), peltopyy</a:t>
            </a:r>
          </a:p>
          <a:p>
            <a:r>
              <a:rPr lang="fi-FI" dirty="0"/>
              <a:t>Runsastuvia lajeja</a:t>
            </a:r>
          </a:p>
          <a:p>
            <a:pPr lvl="1"/>
            <a:r>
              <a:rPr lang="fi-FI" dirty="0"/>
              <a:t>Metsäkauris, valkohäntäpeura, villisika, kettu, majava, karhu, ilves</a:t>
            </a:r>
          </a:p>
        </p:txBody>
      </p:sp>
    </p:spTree>
    <p:extLst>
      <p:ext uri="{BB962C8B-B14F-4D97-AF65-F5344CB8AC3E}">
        <p14:creationId xmlns:p14="http://schemas.microsoft.com/office/powerpoint/2010/main" val="660800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78C06316-1FEE-87AC-8E72-8513C186E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Ihminen riistan hyödyntäjänä 1/4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E891AF5-36C5-838B-5B8C-42C03D91A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A939B4-0734-AFFA-AB67-0B32AC7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223" y="1683466"/>
            <a:ext cx="7993142" cy="1420462"/>
          </a:xfrm>
        </p:spPr>
        <p:txBody>
          <a:bodyPr/>
          <a:lstStyle/>
          <a:p>
            <a:r>
              <a:rPr lang="fi-FI" dirty="0"/>
              <a:t>Ihminen edustaa ravintoketjussa huippupetoa</a:t>
            </a:r>
          </a:p>
          <a:p>
            <a:r>
              <a:rPr lang="fi-FI" dirty="0"/>
              <a:t>Ihmisen kyky moraaliseen ja eettiseen ajatteluun mahdollistaa kuitenkin luonnonvarojen kestävän käytön</a:t>
            </a:r>
          </a:p>
          <a:p>
            <a:pPr marL="457200" lvl="1" indent="0">
              <a:buNone/>
            </a:pPr>
            <a:r>
              <a:rPr lang="fi-FI" dirty="0"/>
              <a:t>Kestävä käyttö = luonnonvaroja käytetään niin, etteivät ne lopu</a:t>
            </a: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E91A1DD-BA8D-CAAF-5122-577955EC567C}"/>
              </a:ext>
            </a:extLst>
          </p:cNvPr>
          <p:cNvSpPr txBox="1"/>
          <p:nvPr/>
        </p:nvSpPr>
        <p:spPr>
          <a:xfrm>
            <a:off x="756222" y="2994775"/>
            <a:ext cx="36479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Kestävä metsästys = metsästetään enintään populaation poikastuoton verran, muu kuolleisuus huomioiden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 Eläinten määrä ei </a:t>
            </a:r>
            <a:br>
              <a:rPr lang="fi-FI" dirty="0">
                <a:sym typeface="Wingdings" panose="05000000000000000000" pitchFamily="2" charset="2"/>
              </a:rPr>
            </a:br>
            <a:r>
              <a:rPr lang="fi-FI" dirty="0">
                <a:sym typeface="Wingdings" panose="05000000000000000000" pitchFamily="2" charset="2"/>
              </a:rPr>
              <a:t>vähene metsästyksen</a:t>
            </a:r>
            <a:br>
              <a:rPr lang="fi-FI" dirty="0">
                <a:sym typeface="Wingdings" panose="05000000000000000000" pitchFamily="2" charset="2"/>
              </a:rPr>
            </a:br>
            <a:r>
              <a:rPr lang="fi-FI" dirty="0">
                <a:sym typeface="Wingdings" panose="05000000000000000000" pitchFamily="2" charset="2"/>
              </a:rPr>
              <a:t>takia vuoden aikana</a:t>
            </a:r>
            <a:endParaRPr lang="fi-FI" dirty="0"/>
          </a:p>
        </p:txBody>
      </p:sp>
      <p:pic>
        <p:nvPicPr>
          <p:cNvPr id="6" name="Picture 2" descr="Jänispopulaatiota verottavat pedot, taudit, liikenne ja metsästäjät">
            <a:extLst>
              <a:ext uri="{FF2B5EF4-FFF2-40B4-BE49-F238E27FC236}">
                <a16:creationId xmlns:a16="http://schemas.microsoft.com/office/drawing/2014/main" id="{A124A802-6834-CF5C-DFCE-F83D82D12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46" y="3081077"/>
            <a:ext cx="4770504" cy="312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991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EF9C41F8-7FA7-FA3E-7782-BAECF27A5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Ihminen riistan hyödyntäjänä 2/4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AA5323A-46C6-7650-9AD5-CFB2DF63C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ED1D7E-0BDB-5E67-2503-EC4317F32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Kestävän metsästyksen periaatteita noudattamalla:</a:t>
            </a:r>
          </a:p>
          <a:p>
            <a:endParaRPr lang="fi-FI" dirty="0"/>
          </a:p>
          <a:p>
            <a:pPr lvl="1"/>
            <a:r>
              <a:rPr lang="fi-FI" dirty="0"/>
              <a:t>Riistaa hyödynnetään riistalajien tuottoa tuottavaa kantaa vähentämättä</a:t>
            </a:r>
          </a:p>
          <a:p>
            <a:pPr lvl="1"/>
            <a:r>
              <a:rPr lang="fi-FI" dirty="0"/>
              <a:t>Riistakannat säilyvät elinvoimaisina</a:t>
            </a:r>
          </a:p>
          <a:p>
            <a:pPr lvl="1"/>
            <a:r>
              <a:rPr lang="fi-FI" dirty="0"/>
              <a:t>Metsästyksen kohteena olevan lajin tuottavuus voi olla korkeampi kuin lajin, jota ei metsästetä</a:t>
            </a:r>
          </a:p>
          <a:p>
            <a:pPr lvl="2"/>
            <a:r>
              <a:rPr lang="fi-FI" i="1" dirty="0"/>
              <a:t>Tehtävä: Miksi näin? Pohdi ekologisesta </a:t>
            </a:r>
            <a:br>
              <a:rPr lang="fi-FI" i="1" dirty="0"/>
            </a:br>
            <a:r>
              <a:rPr lang="fi-FI" i="1" dirty="0"/>
              <a:t>näkökulmasta</a:t>
            </a:r>
          </a:p>
          <a:p>
            <a:pPr lvl="2"/>
            <a:endParaRPr lang="fi-FI" i="1" dirty="0"/>
          </a:p>
          <a:p>
            <a:pPr lvl="1"/>
            <a:r>
              <a:rPr lang="fi-FI" dirty="0"/>
              <a:t>Kuvaesimerkki: Hirvipopulaatio on jahdin</a:t>
            </a:r>
            <a:br>
              <a:rPr lang="fi-FI" dirty="0"/>
            </a:br>
            <a:r>
              <a:rPr lang="fi-FI" dirty="0"/>
              <a:t>jälkeen yhtä suuri kuin ennen lisääntymis-</a:t>
            </a:r>
            <a:br>
              <a:rPr lang="fi-FI" dirty="0"/>
            </a:br>
            <a:r>
              <a:rPr lang="fi-FI" dirty="0"/>
              <a:t>aikaa 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Kestävä metsästys on onnistunut</a:t>
            </a:r>
          </a:p>
          <a:p>
            <a:pPr lvl="3"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Muu kuolleisuus kuitenkin huomioitava</a:t>
            </a:r>
            <a:endParaRPr lang="fi-FI" dirty="0"/>
          </a:p>
        </p:txBody>
      </p:sp>
      <p:pic>
        <p:nvPicPr>
          <p:cNvPr id="5" name="Picture 2" descr="Hirvikannasta verotetaan enintään vuoden tuotto, jolloin kanta säilyy samana ">
            <a:extLst>
              <a:ext uri="{FF2B5EF4-FFF2-40B4-BE49-F238E27FC236}">
                <a16:creationId xmlns:a16="http://schemas.microsoft.com/office/drawing/2014/main" id="{5425E3CD-CDEE-4F18-AF09-89A6BA188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451" y="3960381"/>
            <a:ext cx="2574041" cy="192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11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3315E27-2818-E192-63F2-DC44F21CF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F64220BD-C128-F07B-FB8E-722CCEF10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Sisältö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024B84-BB58-3854-6FB8-80C18A7CF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222" y="1683465"/>
            <a:ext cx="7993142" cy="4553833"/>
          </a:xfrm>
        </p:spPr>
        <p:txBody>
          <a:bodyPr/>
          <a:lstStyle/>
          <a:p>
            <a:r>
              <a:rPr lang="fi-FI" dirty="0"/>
              <a:t>Tämä diasarja on tarkoitettu käytettäväksi erilaisissa opetustilanteissa, joissa käsitellään riistaekologiaa tai eläinekologiaa yleisemmin</a:t>
            </a:r>
          </a:p>
          <a:p>
            <a:r>
              <a:rPr lang="fi-FI" dirty="0"/>
              <a:t>Sisältö koostuu aihealueittain rakentuvista diapaketeista sekä niihin liittyvistä tehtäväehdotuksista</a:t>
            </a:r>
          </a:p>
          <a:p>
            <a:pPr lvl="1"/>
            <a:r>
              <a:rPr lang="fi-FI" dirty="0"/>
              <a:t>Tehtävädiat ovat oletuksena piilotettu</a:t>
            </a:r>
          </a:p>
          <a:p>
            <a:pPr lvl="1"/>
            <a:r>
              <a:rPr lang="fi-FI" dirty="0"/>
              <a:t>Osa tehtävistä vie ulkoisiin tehtävälähteisiin; tarkasta ennen opetustilanteen alkua niiden toiminta!</a:t>
            </a:r>
          </a:p>
          <a:p>
            <a:r>
              <a:rPr lang="fi-FI" dirty="0"/>
              <a:t>Aihealueet</a:t>
            </a:r>
          </a:p>
          <a:p>
            <a:pPr lvl="1"/>
            <a:r>
              <a:rPr lang="fi-FI" dirty="0"/>
              <a:t>Ekologian perusteita</a:t>
            </a:r>
          </a:p>
          <a:p>
            <a:pPr lvl="1"/>
            <a:r>
              <a:rPr lang="fi-FI" dirty="0"/>
              <a:t>Riista muuttuvassa luonnossa</a:t>
            </a:r>
          </a:p>
          <a:p>
            <a:pPr lvl="1"/>
            <a:r>
              <a:rPr lang="fi-FI" dirty="0"/>
              <a:t>Ihminen riistan hyödyntäjänä</a:t>
            </a:r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r>
              <a:rPr lang="fi-FI" dirty="0"/>
              <a:t>Tekstit: Suomen </a:t>
            </a:r>
            <a:r>
              <a:rPr lang="fi-FI" dirty="0" err="1"/>
              <a:t>riistakeskus</a:t>
            </a:r>
            <a:br>
              <a:rPr lang="fi-FI" dirty="0"/>
            </a:br>
            <a:r>
              <a:rPr lang="fi-FI" dirty="0"/>
              <a:t>Piirrokset: Seppo Leinonen</a:t>
            </a:r>
          </a:p>
        </p:txBody>
      </p:sp>
    </p:spTree>
    <p:extLst>
      <p:ext uri="{BB962C8B-B14F-4D97-AF65-F5344CB8AC3E}">
        <p14:creationId xmlns:p14="http://schemas.microsoft.com/office/powerpoint/2010/main" val="2795908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487A162F-78D5-DB4B-79D6-9CAB822FB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Ihminen riistan hyödyntäjänä 3/4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9ADBDF2-6B59-E43F-43A4-9FABB3494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81C5B8-767C-C746-2F82-8D6785570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Kestävän metsästyksen takaamiseksi tarvitaan tietoa riistalajien määristä valtakunnallisesti ja alueellisesti</a:t>
            </a:r>
          </a:p>
          <a:p>
            <a:r>
              <a:rPr lang="fi-FI" dirty="0"/>
              <a:t>Erilaisia riistalaskentojen menetelmiä: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graphicFrame>
        <p:nvGraphicFramePr>
          <p:cNvPr id="5" name="Kaaviokuva 4" descr="Riistakantoja lasketaan riistakolmiolaskennoissa, vesilintulaskennoissa ja suurpetoja havainnoimalla.">
            <a:extLst>
              <a:ext uri="{FF2B5EF4-FFF2-40B4-BE49-F238E27FC236}">
                <a16:creationId xmlns:a16="http://schemas.microsoft.com/office/drawing/2014/main" id="{7686E1A5-6466-33F0-C28B-BC12006BE1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25878"/>
              </p:ext>
            </p:extLst>
          </p:nvPr>
        </p:nvGraphicFramePr>
        <p:xfrm>
          <a:off x="1230386" y="2722461"/>
          <a:ext cx="6848212" cy="2906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F379A82C-8BE9-3CD2-F94A-0DCE5A40B511}"/>
              </a:ext>
            </a:extLst>
          </p:cNvPr>
          <p:cNvSpPr txBox="1"/>
          <p:nvPr/>
        </p:nvSpPr>
        <p:spPr>
          <a:xfrm>
            <a:off x="825623" y="5669697"/>
            <a:ext cx="7562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Lisäksi mm. hirvieläinten kanta-arvioissa huomioidaan metsästäjien tekemät havainnot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7199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A264904-EF9B-4BFE-2195-44AE5142A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Ihminen riistan hyödyntäjänä 4/4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1D2CD54-FB2D-2F28-BA63-E619171CF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5" name="Sisällön paikkamerkki 4" descr="Kestävän metsästyksen tukipilarit ovat metsästysaikojen säätely, lupamäärien säätely, saaliskiintiöt sekä metsästäjän oma harkinta">
            <a:extLst>
              <a:ext uri="{FF2B5EF4-FFF2-40B4-BE49-F238E27FC236}">
                <a16:creationId xmlns:a16="http://schemas.microsoft.com/office/drawing/2014/main" id="{3BF2D58A-4CD8-5BDF-0590-2B8729A45E8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070000"/>
              </p:ext>
            </p:extLst>
          </p:nvPr>
        </p:nvGraphicFramePr>
        <p:xfrm>
          <a:off x="755650" y="1682750"/>
          <a:ext cx="7993063" cy="455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7184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51F5B9E-AFE2-8088-458B-CF0E32AE3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18CA3C06-24C1-53A2-BA5C-1DB4B1937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Metsästys on osa ihmisen luontoa!</a:t>
            </a:r>
          </a:p>
        </p:txBody>
      </p:sp>
      <p:pic>
        <p:nvPicPr>
          <p:cNvPr id="6" name="Sisällön paikkamerkki 5" descr="Ihminen on metsästänyt koko historiansa ajan">
            <a:extLst>
              <a:ext uri="{FF2B5EF4-FFF2-40B4-BE49-F238E27FC236}">
                <a16:creationId xmlns:a16="http://schemas.microsoft.com/office/drawing/2014/main" id="{EB56FFED-9360-91B2-39EE-A40460DFA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331" y="2078831"/>
            <a:ext cx="7505700" cy="3762375"/>
          </a:xfrm>
        </p:spPr>
      </p:pic>
    </p:spTree>
    <p:extLst>
      <p:ext uri="{BB962C8B-B14F-4D97-AF65-F5344CB8AC3E}">
        <p14:creationId xmlns:p14="http://schemas.microsoft.com/office/powerpoint/2010/main" val="2357494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2BDFD96-C418-8B12-C470-B54376E60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1CB2765-DE8D-6166-5D98-0BCBBF8D8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Ekologian perusteita 1/9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C8B50D-0283-DE60-CEB5-2C1E25B10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graphicFrame>
        <p:nvGraphicFramePr>
          <p:cNvPr id="8" name="Kaaviokuva 7" descr="Ekologian tasot pienimmästä suurimpaan: Yksilö, populaatio, eliöyhteisö, ekosysteemi">
            <a:extLst>
              <a:ext uri="{FF2B5EF4-FFF2-40B4-BE49-F238E27FC236}">
                <a16:creationId xmlns:a16="http://schemas.microsoft.com/office/drawing/2014/main" id="{BBF6B4EA-9A84-BE29-5D13-6DE3B1EBDB8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9811212"/>
              </p:ext>
            </p:extLst>
          </p:nvPr>
        </p:nvGraphicFramePr>
        <p:xfrm>
          <a:off x="756222" y="2055134"/>
          <a:ext cx="3916446" cy="3884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Ekologiset tasot yksilöstä populaation ja eliöyhteisön kautta ekosysteemiin.">
            <a:extLst>
              <a:ext uri="{FF2B5EF4-FFF2-40B4-BE49-F238E27FC236}">
                <a16:creationId xmlns:a16="http://schemas.microsoft.com/office/drawing/2014/main" id="{B479D5F3-015A-B0D1-6019-4EBBDC5DB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391" y="2073160"/>
            <a:ext cx="3656386" cy="416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15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2BDFD96-C418-8B12-C470-B54376E60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1CB2765-DE8D-6166-5D98-0BCBBF8D8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Ekologian perusteita 2/9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C8B50D-0283-DE60-CEB5-2C1E25B10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/>
          </a:p>
        </p:txBody>
      </p:sp>
      <p:graphicFrame>
        <p:nvGraphicFramePr>
          <p:cNvPr id="8" name="Kaaviokuva 7" descr="Ekologian tasot pienimmästä suurimpaan: Yksilö, populaatio, eliöyhteisö, ekosysteemi">
            <a:extLst>
              <a:ext uri="{FF2B5EF4-FFF2-40B4-BE49-F238E27FC236}">
                <a16:creationId xmlns:a16="http://schemas.microsoft.com/office/drawing/2014/main" id="{BBF6B4EA-9A84-BE29-5D13-6DE3B1EBDB8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0885239"/>
              </p:ext>
            </p:extLst>
          </p:nvPr>
        </p:nvGraphicFramePr>
        <p:xfrm>
          <a:off x="756222" y="2055134"/>
          <a:ext cx="3916446" cy="3884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Ekologiset tasot yksilöstä populaation ja eliöyhteisön kautta ekosysteemiin.">
            <a:extLst>
              <a:ext uri="{FF2B5EF4-FFF2-40B4-BE49-F238E27FC236}">
                <a16:creationId xmlns:a16="http://schemas.microsoft.com/office/drawing/2014/main" id="{B479D5F3-015A-B0D1-6019-4EBBDC5DB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391" y="2073160"/>
            <a:ext cx="3656386" cy="416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1B0BEE2B-A2E9-E230-C41F-0B76D2E18582}"/>
              </a:ext>
            </a:extLst>
          </p:cNvPr>
          <p:cNvSpPr txBox="1"/>
          <p:nvPr/>
        </p:nvSpPr>
        <p:spPr>
          <a:xfrm>
            <a:off x="7892826" y="5867966"/>
            <a:ext cx="98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Yksilö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603512F-53CB-D25E-ED88-234AE7FB6880}"/>
              </a:ext>
            </a:extLst>
          </p:cNvPr>
          <p:cNvSpPr txBox="1"/>
          <p:nvPr/>
        </p:nvSpPr>
        <p:spPr>
          <a:xfrm>
            <a:off x="4794131" y="6048304"/>
            <a:ext cx="151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Populaatio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3385A6A2-02C9-8ECA-1988-86AD2110D565}"/>
              </a:ext>
            </a:extLst>
          </p:cNvPr>
          <p:cNvSpPr txBox="1"/>
          <p:nvPr/>
        </p:nvSpPr>
        <p:spPr>
          <a:xfrm>
            <a:off x="5763238" y="3997270"/>
            <a:ext cx="1337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Eliöyhteisö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78EF1D6-5EC8-159F-E21B-59C78538C11C}"/>
              </a:ext>
            </a:extLst>
          </p:cNvPr>
          <p:cNvSpPr txBox="1"/>
          <p:nvPr/>
        </p:nvSpPr>
        <p:spPr>
          <a:xfrm>
            <a:off x="5243119" y="2347846"/>
            <a:ext cx="1627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Ekosysteemi</a:t>
            </a:r>
          </a:p>
        </p:txBody>
      </p:sp>
    </p:spTree>
    <p:extLst>
      <p:ext uri="{BB962C8B-B14F-4D97-AF65-F5344CB8AC3E}">
        <p14:creationId xmlns:p14="http://schemas.microsoft.com/office/powerpoint/2010/main" val="539364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6BD6564-CE41-EEB9-E863-BF0F16F3D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Ekologian perusteita T1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010BA9D-E49B-7444-5E70-8ECBA8E06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/>
              <a:t>TEHTÄVÄ: Selvitä termit!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69CEAD-C735-324C-6132-4CD5F4955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Yksilö = ?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Populaatio = ?</a:t>
            </a:r>
          </a:p>
          <a:p>
            <a:endParaRPr lang="fi-FI"/>
          </a:p>
          <a:p>
            <a:r>
              <a:rPr lang="fi-FI"/>
              <a:t>Eliöyhteisö = ?</a:t>
            </a:r>
          </a:p>
          <a:p>
            <a:endParaRPr lang="fi-FI"/>
          </a:p>
          <a:p>
            <a:r>
              <a:rPr lang="fi-FI"/>
              <a:t>Ekosysteemi = ?</a:t>
            </a: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5460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010BA9D-E49B-7444-5E70-8ECBA8E06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6BD6564-CE41-EEB9-E863-BF0F16F3D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Ekologian perusteita 3/9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69CEAD-C735-324C-6132-4CD5F49550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Yksilö = lajin yksittäinen edustaja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Populaatio = yhden lajin yksilöiden joukko tietyllä alueella</a:t>
            </a:r>
          </a:p>
          <a:p>
            <a:endParaRPr lang="fi-FI" dirty="0"/>
          </a:p>
          <a:p>
            <a:r>
              <a:rPr lang="fi-FI" dirty="0"/>
              <a:t>Eliöyhteisö = Alueen kaikkien elollisten lajien populaatioiden muodostama joukko</a:t>
            </a:r>
          </a:p>
          <a:p>
            <a:endParaRPr lang="fi-FI" dirty="0"/>
          </a:p>
          <a:p>
            <a:r>
              <a:rPr lang="fi-FI" dirty="0"/>
              <a:t>Ekosysteemi = Eläinten, kasvien ja elottoman luonnon muodostama kokonaisuus</a:t>
            </a:r>
          </a:p>
          <a:p>
            <a:endParaRPr lang="fi-FI" dirty="0"/>
          </a:p>
          <a:p>
            <a:pPr marL="457200" lvl="1" indent="0">
              <a:buNone/>
            </a:pPr>
            <a:r>
              <a:rPr lang="fi-FI" dirty="0"/>
              <a:t>Termipankkiin!</a:t>
            </a:r>
          </a:p>
        </p:txBody>
      </p:sp>
      <p:graphicFrame>
        <p:nvGraphicFramePr>
          <p:cNvPr id="5" name="Kaaviokuva 4" descr="Bioottinen tekijä tarkoittaa elollista osaa luontoa. Abioottinen tekijä tarkoittaa elotonta osaa luontoa.">
            <a:extLst>
              <a:ext uri="{FF2B5EF4-FFF2-40B4-BE49-F238E27FC236}">
                <a16:creationId xmlns:a16="http://schemas.microsoft.com/office/drawing/2014/main" id="{7BDE604D-1048-B676-EB45-3CB1C60A9C4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0347225"/>
              </p:ext>
            </p:extLst>
          </p:nvPr>
        </p:nvGraphicFramePr>
        <p:xfrm>
          <a:off x="4955098" y="4957894"/>
          <a:ext cx="2888608" cy="1279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Nuoli: Oikea 5">
            <a:extLst>
              <a:ext uri="{FF2B5EF4-FFF2-40B4-BE49-F238E27FC236}">
                <a16:creationId xmlns:a16="http://schemas.microsoft.com/office/drawing/2014/main" id="{B2F4DDB2-C406-6808-66C2-6902CD5C6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0436" y="5341731"/>
            <a:ext cx="1971413" cy="5117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0510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EB737DFF-9B2E-9746-A7F9-B2A8987ED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Ekologian perusteita 4/9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D2B45A9-A484-B820-875C-68B43EA4E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/>
              <a:t>ravintoketju</a:t>
            </a:r>
          </a:p>
        </p:txBody>
      </p:sp>
      <p:pic>
        <p:nvPicPr>
          <p:cNvPr id="8" name="Kuva 7" descr="Ravintoketju kulkee tuottajista kuluttajien kautta huippupetoihin. Hajottajat palauttavat ketjun alkuun.">
            <a:extLst>
              <a:ext uri="{FF2B5EF4-FFF2-40B4-BE49-F238E27FC236}">
                <a16:creationId xmlns:a16="http://schemas.microsoft.com/office/drawing/2014/main" id="{B9DD84FD-C592-B1EC-E0E4-CB618FEA0B0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497" y="1679528"/>
            <a:ext cx="4385368" cy="4355965"/>
          </a:xfrm>
          <a:prstGeom prst="rect">
            <a:avLst/>
          </a:prstGeom>
        </p:spPr>
      </p:pic>
      <p:sp>
        <p:nvSpPr>
          <p:cNvPr id="21" name="Tekstiruutu 20">
            <a:extLst>
              <a:ext uri="{FF2B5EF4-FFF2-40B4-BE49-F238E27FC236}">
                <a16:creationId xmlns:a16="http://schemas.microsoft.com/office/drawing/2014/main" id="{4F38C8ED-1DD9-3454-4D07-E94110A39065}"/>
              </a:ext>
            </a:extLst>
          </p:cNvPr>
          <p:cNvSpPr txBox="1"/>
          <p:nvPr/>
        </p:nvSpPr>
        <p:spPr>
          <a:xfrm rot="16200000">
            <a:off x="-323057" y="3355313"/>
            <a:ext cx="2013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/>
              <a:t>Aine &amp; energia</a:t>
            </a:r>
          </a:p>
        </p:txBody>
      </p:sp>
      <p:sp>
        <p:nvSpPr>
          <p:cNvPr id="11" name="Nuoli: Alas 10">
            <a:extLst>
              <a:ext uri="{FF2B5EF4-FFF2-40B4-BE49-F238E27FC236}">
                <a16:creationId xmlns:a16="http://schemas.microsoft.com/office/drawing/2014/main" id="{10B28987-8516-8F52-24C3-7046FB81B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6222" y="1881359"/>
            <a:ext cx="191516" cy="384832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9" name="Kaaviokuva 8" descr="Tuottajat sitovat energiaa yhteyttämisen avulla. Ensimmäisen asteen kuluttajat syövät tuottajia. Toisen asteen kuluttajat, eli pedot, syövät toisia kuluttajia. Hajottajat hajottavat kuolleen aineksen takaisin kiertoon.">
            <a:extLst>
              <a:ext uri="{FF2B5EF4-FFF2-40B4-BE49-F238E27FC236}">
                <a16:creationId xmlns:a16="http://schemas.microsoft.com/office/drawing/2014/main" id="{58177BE1-3D6B-AE4C-C482-070E1913B1C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2656594"/>
              </p:ext>
            </p:extLst>
          </p:nvPr>
        </p:nvGraphicFramePr>
        <p:xfrm>
          <a:off x="976238" y="1881359"/>
          <a:ext cx="3595762" cy="3952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Nuoli: Kaareva oikealle 9">
            <a:extLst>
              <a:ext uri="{FF2B5EF4-FFF2-40B4-BE49-F238E27FC236}">
                <a16:creationId xmlns:a16="http://schemas.microsoft.com/office/drawing/2014/main" id="{12E9B415-2C66-D158-C3F5-946F7DCB7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4018674" y="2487133"/>
            <a:ext cx="734119" cy="2779611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187BCFD7-6BF7-68A4-1341-7A911C6D52BB}"/>
              </a:ext>
            </a:extLst>
          </p:cNvPr>
          <p:cNvSpPr txBox="1"/>
          <p:nvPr/>
        </p:nvSpPr>
        <p:spPr>
          <a:xfrm>
            <a:off x="2201662" y="5729681"/>
            <a:ext cx="1817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Termipankkiin!</a:t>
            </a:r>
          </a:p>
        </p:txBody>
      </p:sp>
      <p:sp>
        <p:nvSpPr>
          <p:cNvPr id="5" name="Nuoli: Oikea 4">
            <a:extLst>
              <a:ext uri="{FF2B5EF4-FFF2-40B4-BE49-F238E27FC236}">
                <a16:creationId xmlns:a16="http://schemas.microsoft.com/office/drawing/2014/main" id="{552A0CC1-5C8A-ACD6-E5D9-A212F40FC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95841" y="5827509"/>
            <a:ext cx="1352317" cy="2057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15BF4A9-AA63-44BD-49A3-64EF9E387A7B}"/>
              </a:ext>
            </a:extLst>
          </p:cNvPr>
          <p:cNvSpPr txBox="1"/>
          <p:nvPr/>
        </p:nvSpPr>
        <p:spPr>
          <a:xfrm>
            <a:off x="5353235" y="5491843"/>
            <a:ext cx="1358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Tuottaja</a:t>
            </a:r>
            <a:br>
              <a:rPr lang="fi-FI" dirty="0"/>
            </a:br>
            <a:r>
              <a:rPr lang="fi-FI" dirty="0"/>
              <a:t>Kuluttaja</a:t>
            </a:r>
            <a:br>
              <a:rPr lang="fi-FI" dirty="0"/>
            </a:br>
            <a:r>
              <a:rPr lang="fi-FI" dirty="0"/>
              <a:t>Hajottaja</a:t>
            </a:r>
          </a:p>
        </p:txBody>
      </p:sp>
    </p:spTree>
    <p:extLst>
      <p:ext uri="{BB962C8B-B14F-4D97-AF65-F5344CB8AC3E}">
        <p14:creationId xmlns:p14="http://schemas.microsoft.com/office/powerpoint/2010/main" val="1550316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EA0FC6EA-E3D6-87F8-E8CB-3DD68B27E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Ekologian perusteita 5/9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0F4FD09-7147-3FF6-501B-E1E8992BB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/>
              <a:t>Lisääntyminen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293D9D-A715-C0BC-AF4A-334A6975F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Eläimet voidaan jakaa kahteen erilaiseen lisääntymisstrategiseen tyyppiin</a:t>
            </a:r>
          </a:p>
        </p:txBody>
      </p:sp>
      <p:graphicFrame>
        <p:nvGraphicFramePr>
          <p:cNvPr id="5" name="Kaaviokuva 4" descr="R-strategiassa eliö saa paljon jälkeläisiä, joista suuri osa kuitenkin kuolee pian. K-strategiassa eliö saa vähän jälkeläisiä, jotka säilyvät paremmin hengissä.">
            <a:extLst>
              <a:ext uri="{FF2B5EF4-FFF2-40B4-BE49-F238E27FC236}">
                <a16:creationId xmlns:a16="http://schemas.microsoft.com/office/drawing/2014/main" id="{96749071-7826-FF87-9A30-1D94EFF435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677475"/>
              </p:ext>
            </p:extLst>
          </p:nvPr>
        </p:nvGraphicFramePr>
        <p:xfrm>
          <a:off x="1949471" y="2475530"/>
          <a:ext cx="5606643" cy="2969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A8F52868-E519-267F-1718-577EE9D3C5DC}"/>
              </a:ext>
            </a:extLst>
          </p:cNvPr>
          <p:cNvSpPr txBox="1"/>
          <p:nvPr/>
        </p:nvSpPr>
        <p:spPr>
          <a:xfrm>
            <a:off x="1301507" y="5796793"/>
            <a:ext cx="197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Termipankkiin!</a:t>
            </a:r>
          </a:p>
        </p:txBody>
      </p:sp>
      <p:sp>
        <p:nvSpPr>
          <p:cNvPr id="7" name="Nuoli: Oikea 6">
            <a:extLst>
              <a:ext uri="{FF2B5EF4-FFF2-40B4-BE49-F238E27FC236}">
                <a16:creationId xmlns:a16="http://schemas.microsoft.com/office/drawing/2014/main" id="{95E8FC01-1214-37A2-015F-DF0DE4CE7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72374" y="5796793"/>
            <a:ext cx="1199626" cy="2936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E53C519-6749-6503-55E9-DD1A569E2B7D}"/>
              </a:ext>
            </a:extLst>
          </p:cNvPr>
          <p:cNvSpPr txBox="1"/>
          <p:nvPr/>
        </p:nvSpPr>
        <p:spPr>
          <a:xfrm>
            <a:off x="4752792" y="5677266"/>
            <a:ext cx="2480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K-strategilaji</a:t>
            </a:r>
          </a:p>
          <a:p>
            <a:r>
              <a:rPr lang="fi-FI" dirty="0"/>
              <a:t>R-strategilaji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7549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70F680E1-E90B-57A9-3E41-5D9469369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Ekologian perusteet 6/9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3C3B421-1D68-9277-0FF2-9E66E52A5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/>
              <a:t>Syntyvyys ja kuolleisuus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33DAFF-117A-8081-323E-C74E96847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Populaation koko =</a:t>
            </a:r>
          </a:p>
          <a:p>
            <a:pPr marL="0" indent="0">
              <a:buNone/>
            </a:pPr>
            <a:r>
              <a:rPr lang="fi-FI" dirty="0"/>
              <a:t>	(Syntyvyys + tulomuutto) – (Kuolleisuus + muuttotappio)</a:t>
            </a:r>
          </a:p>
          <a:p>
            <a:r>
              <a:rPr lang="fi-FI" dirty="0"/>
              <a:t>Kuolleisuutta aiheuttaa useampi eri tekijä</a:t>
            </a:r>
          </a:p>
          <a:p>
            <a:pPr marL="0" indent="0">
              <a:buNone/>
            </a:pPr>
            <a:r>
              <a:rPr lang="fi-FI" dirty="0"/>
              <a:t>- Saalistus (pedot, ihminen)</a:t>
            </a:r>
          </a:p>
          <a:p>
            <a:pPr marL="0" indent="0">
              <a:buNone/>
            </a:pPr>
            <a:r>
              <a:rPr lang="fi-FI" dirty="0"/>
              <a:t>- Taudit</a:t>
            </a:r>
          </a:p>
          <a:p>
            <a:pPr marL="0" indent="0">
              <a:buNone/>
            </a:pPr>
            <a:r>
              <a:rPr lang="fi-FI" dirty="0"/>
              <a:t>- Liikenne</a:t>
            </a:r>
          </a:p>
          <a:p>
            <a:r>
              <a:rPr lang="fi-FI" dirty="0"/>
              <a:t>Kuolleisuus suurempaa,</a:t>
            </a:r>
            <a:br>
              <a:rPr lang="fi-FI" dirty="0"/>
            </a:br>
            <a:r>
              <a:rPr lang="fi-FI" dirty="0"/>
              <a:t>mitä alempana ravinto-</a:t>
            </a:r>
            <a:br>
              <a:rPr lang="fi-FI" dirty="0"/>
            </a:br>
            <a:r>
              <a:rPr lang="fi-FI" dirty="0"/>
              <a:t>ketjussa laji on</a:t>
            </a:r>
          </a:p>
        </p:txBody>
      </p:sp>
      <p:pic>
        <p:nvPicPr>
          <p:cNvPr id="6" name="Picture 2" descr="Jänispopulaatiota verottavat pedot, taudit, liikenne ja metsästäjät">
            <a:extLst>
              <a:ext uri="{FF2B5EF4-FFF2-40B4-BE49-F238E27FC236}">
                <a16:creationId xmlns:a16="http://schemas.microsoft.com/office/drawing/2014/main" id="{C901ADAC-C087-86B6-77F2-CB211E1FD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603" y="3554835"/>
            <a:ext cx="3918812" cy="251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940286"/>
      </p:ext>
    </p:extLst>
  </p:cSld>
  <p:clrMapOvr>
    <a:masterClrMapping/>
  </p:clrMapOvr>
</p:sld>
</file>

<file path=ppt/theme/theme1.xml><?xml version="1.0" encoding="utf-8"?>
<a:theme xmlns:a="http://schemas.openxmlformats.org/drawingml/2006/main" name="Suomen Riistakeskus">
  <a:themeElements>
    <a:clrScheme name="Riistakeskus 2020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7B886B"/>
      </a:accent1>
      <a:accent2>
        <a:srgbClr val="A59558"/>
      </a:accent2>
      <a:accent3>
        <a:srgbClr val="475266"/>
      </a:accent3>
      <a:accent4>
        <a:srgbClr val="75250A"/>
      </a:accent4>
      <a:accent5>
        <a:srgbClr val="D0D532"/>
      </a:accent5>
      <a:accent6>
        <a:srgbClr val="DB8E3E"/>
      </a:accent6>
      <a:hlink>
        <a:srgbClr val="DB8E3E"/>
      </a:hlink>
      <a:folHlink>
        <a:srgbClr val="571B0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48995155-6CD7-410C-B00A-73669212114C}" vid="{AFCB3FEB-EB35-4E00-8639-1E64373D6A03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tusivun otsikot">
      <a:majorFont>
        <a:latin typeface="Franklin Gothic Heavy"/>
        <a:ea typeface=""/>
        <a:cs typeface=""/>
      </a:majorFont>
      <a:minorFont>
        <a:latin typeface="Franklin Gothic Heav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48995155-6CD7-410C-B00A-73669212114C}" vid="{2D1825C2-8F2B-43F9-8000-7409B3762903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RIKE_standardi</Template>
  <TotalTime>86</TotalTime>
  <Words>1059</Words>
  <Application>Microsoft Office PowerPoint</Application>
  <PresentationFormat>Näytössä katseltava diaesitys (4:3)</PresentationFormat>
  <Paragraphs>210</Paragraphs>
  <Slides>22</Slides>
  <Notes>2</Notes>
  <HiddenSlides>3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22</vt:i4>
      </vt:variant>
    </vt:vector>
  </HeadingPairs>
  <TitlesOfParts>
    <vt:vector size="30" baseType="lpstr">
      <vt:lpstr>Arial</vt:lpstr>
      <vt:lpstr>Passion One</vt:lpstr>
      <vt:lpstr>Franklin Gothic Heavy</vt:lpstr>
      <vt:lpstr>Calibri</vt:lpstr>
      <vt:lpstr>Arial Narrow</vt:lpstr>
      <vt:lpstr>Wingdings</vt:lpstr>
      <vt:lpstr>Suomen Riistakeskus</vt:lpstr>
      <vt:lpstr>Mukautettu suunnittelumalli</vt:lpstr>
      <vt:lpstr>Riistaekologian perusteita</vt:lpstr>
      <vt:lpstr>Sisältö</vt:lpstr>
      <vt:lpstr>Ekologian perusteita 1/9</vt:lpstr>
      <vt:lpstr>Ekologian perusteita 2/9</vt:lpstr>
      <vt:lpstr>Ekologian perusteita T1</vt:lpstr>
      <vt:lpstr>Ekologian perusteita 3/9</vt:lpstr>
      <vt:lpstr>Ekologian perusteita 4/9</vt:lpstr>
      <vt:lpstr>Ekologian perusteita 5/9</vt:lpstr>
      <vt:lpstr>Ekologian perusteet 6/9</vt:lpstr>
      <vt:lpstr>Ekologian perusteet 7/9</vt:lpstr>
      <vt:lpstr>Ekologian perusteet 8/9</vt:lpstr>
      <vt:lpstr>Ekologian perusteet T2</vt:lpstr>
      <vt:lpstr>Ekologian perusteet 9/9</vt:lpstr>
      <vt:lpstr>Riista muuttuvassa luonnossa 1/3</vt:lpstr>
      <vt:lpstr>Riista muuttuvassa luonnossa T1</vt:lpstr>
      <vt:lpstr>RIISTA MUUTTUVASSA LUONNOSSA 2/3</vt:lpstr>
      <vt:lpstr>Riista muuttuvassa luonnossa 3/3</vt:lpstr>
      <vt:lpstr>Ihminen riistan hyödyntäjänä 1/4</vt:lpstr>
      <vt:lpstr>Ihminen riistan hyödyntäjänä 2/4</vt:lpstr>
      <vt:lpstr>Ihminen riistan hyödyntäjänä 3/4</vt:lpstr>
      <vt:lpstr>Ihminen riistan hyödyntäjänä 4/4</vt:lpstr>
      <vt:lpstr>Metsästys on osa ihmisen luontoa!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Riistaekologian perusteita Oppimateriaali</dc:title>
  <dc:creator>Lauri Peippo</dc:creator>
  <cp:lastModifiedBy>Marko Mikkola</cp:lastModifiedBy>
  <cp:revision>3</cp:revision>
  <dcterms:created xsi:type="dcterms:W3CDTF">2023-08-16T11:42:37Z</dcterms:created>
  <dcterms:modified xsi:type="dcterms:W3CDTF">2024-03-15T13:57:23Z</dcterms:modified>
</cp:coreProperties>
</file>